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575" r:id="rId2"/>
    <p:sldId id="614" r:id="rId3"/>
    <p:sldId id="628" r:id="rId4"/>
    <p:sldId id="607" r:id="rId5"/>
    <p:sldId id="625" r:id="rId6"/>
    <p:sldId id="621" r:id="rId7"/>
    <p:sldId id="626" r:id="rId8"/>
    <p:sldId id="623" r:id="rId9"/>
    <p:sldId id="592" r:id="rId10"/>
    <p:sldId id="61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9B8FAD-05CE-4804-B206-FA5CC20F47E8}">
          <p14:sldIdLst>
            <p14:sldId id="575"/>
            <p14:sldId id="614"/>
            <p14:sldId id="628"/>
            <p14:sldId id="607"/>
            <p14:sldId id="625"/>
            <p14:sldId id="621"/>
            <p14:sldId id="626"/>
            <p14:sldId id="623"/>
            <p14:sldId id="592"/>
            <p14:sldId id="6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43"/>
    <a:srgbClr val="FF9933"/>
    <a:srgbClr val="74D054"/>
    <a:srgbClr val="FF5050"/>
    <a:srgbClr val="F1FE48"/>
    <a:srgbClr val="DADDC7"/>
    <a:srgbClr val="33CC33"/>
    <a:srgbClr val="CC6600"/>
    <a:srgbClr val="055715"/>
    <a:srgbClr val="1B6F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59" autoAdjust="0"/>
    <p:restoredTop sz="73541" autoAdjust="0"/>
  </p:normalViewPr>
  <p:slideViewPr>
    <p:cSldViewPr snapToGrid="0">
      <p:cViewPr varScale="1">
        <p:scale>
          <a:sx n="74" d="100"/>
          <a:sy n="74" d="100"/>
        </p:scale>
        <p:origin x="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1AB34-4B84-4425-868D-6C932D9CC99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7CBF87C-827F-4522-B218-5651C3E2EFA6}">
      <dgm:prSet custT="1"/>
      <dgm:spPr/>
      <dgm:t>
        <a:bodyPr/>
        <a:lstStyle/>
        <a:p>
          <a:pPr algn="ctr"/>
          <a:r>
            <a:rPr lang="en-US" sz="5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CHANGE                  </a:t>
          </a:r>
          <a:r>
            <a:rPr lang="en-US" sz="5400" dirty="0"/>
            <a:t>create two </a:t>
          </a:r>
          <a:r>
            <a:rPr lang="en-US" sz="5400" b="1" u="sng" dirty="0"/>
            <a:t>new</a:t>
          </a:r>
          <a:r>
            <a:rPr lang="en-US" sz="5400" dirty="0"/>
            <a:t> habits</a:t>
          </a:r>
        </a:p>
      </dgm:t>
    </dgm:pt>
    <dgm:pt modelId="{9DB919D3-9F22-46AA-93C3-61DAB805BC65}" type="parTrans" cxnId="{0ABBC9AC-B551-406F-9912-F10EF3E57363}">
      <dgm:prSet/>
      <dgm:spPr/>
      <dgm:t>
        <a:bodyPr/>
        <a:lstStyle/>
        <a:p>
          <a:endParaRPr lang="en-US"/>
        </a:p>
      </dgm:t>
    </dgm:pt>
    <dgm:pt modelId="{245740B6-FB36-4B91-92D1-C46CF544742B}" type="sibTrans" cxnId="{0ABBC9AC-B551-406F-9912-F10EF3E57363}">
      <dgm:prSet/>
      <dgm:spPr/>
      <dgm:t>
        <a:bodyPr/>
        <a:lstStyle/>
        <a:p>
          <a:endParaRPr lang="en-US"/>
        </a:p>
      </dgm:t>
    </dgm:pt>
    <dgm:pt modelId="{ACD3C2F5-F5B0-4C89-8073-FA27CD80904B}">
      <dgm:prSet custT="1"/>
      <dgm:spPr/>
      <dgm:t>
        <a:bodyPr/>
        <a:lstStyle/>
        <a:p>
          <a:pPr algn="ctr"/>
          <a:r>
            <a:rPr lang="en-US" sz="5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FF"/>
              </a:highlight>
            </a:rPr>
            <a:t>CONSERVE</a:t>
          </a:r>
          <a:r>
            <a:rPr lang="en-US" sz="5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</a:t>
          </a:r>
          <a:r>
            <a:rPr lang="en-US" sz="5400" dirty="0"/>
            <a:t>one </a:t>
          </a:r>
          <a:r>
            <a:rPr lang="en-US" sz="5400" b="1" u="sng" dirty="0"/>
            <a:t>new</a:t>
          </a:r>
          <a:r>
            <a:rPr lang="en-US" sz="5400" dirty="0"/>
            <a:t> daily water conservation habit</a:t>
          </a:r>
        </a:p>
      </dgm:t>
    </dgm:pt>
    <dgm:pt modelId="{F92E7A18-86A4-4E9E-8F87-D2484F156827}" type="parTrans" cxnId="{0E730CA2-486A-4DEB-941A-97E35E99DD60}">
      <dgm:prSet/>
      <dgm:spPr/>
      <dgm:t>
        <a:bodyPr/>
        <a:lstStyle/>
        <a:p>
          <a:endParaRPr lang="en-US"/>
        </a:p>
      </dgm:t>
    </dgm:pt>
    <dgm:pt modelId="{E648B58C-E807-42D2-8AB9-01D28DF3CC60}" type="sibTrans" cxnId="{0E730CA2-486A-4DEB-941A-97E35E99DD60}">
      <dgm:prSet/>
      <dgm:spPr/>
      <dgm:t>
        <a:bodyPr/>
        <a:lstStyle/>
        <a:p>
          <a:endParaRPr lang="en-US"/>
        </a:p>
      </dgm:t>
    </dgm:pt>
    <dgm:pt modelId="{1C55D7B6-C154-4528-A639-4D97111A3887}">
      <dgm:prSet custT="1"/>
      <dgm:spPr/>
      <dgm:t>
        <a:bodyPr/>
        <a:lstStyle/>
        <a:p>
          <a:pPr algn="ctr"/>
          <a:r>
            <a:rPr lang="en-US" sz="54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CLEAN                              </a:t>
          </a:r>
          <a:r>
            <a:rPr lang="en-US" sz="5400" dirty="0"/>
            <a:t>one </a:t>
          </a:r>
          <a:r>
            <a:rPr lang="en-US" sz="5400" b="1" u="sng" dirty="0"/>
            <a:t>new</a:t>
          </a:r>
          <a:r>
            <a:rPr lang="en-US" sz="5400" dirty="0"/>
            <a:t> daily water improvement habit</a:t>
          </a:r>
        </a:p>
      </dgm:t>
    </dgm:pt>
    <dgm:pt modelId="{8184FDE3-52A4-43FE-82AB-4172010E4E42}" type="parTrans" cxnId="{1479B3A8-B19E-4692-8F9E-F6FB065496A4}">
      <dgm:prSet/>
      <dgm:spPr/>
      <dgm:t>
        <a:bodyPr/>
        <a:lstStyle/>
        <a:p>
          <a:endParaRPr lang="en-US"/>
        </a:p>
      </dgm:t>
    </dgm:pt>
    <dgm:pt modelId="{F3086F75-AB3F-4EA8-8CB7-D8D145596EED}" type="sibTrans" cxnId="{1479B3A8-B19E-4692-8F9E-F6FB065496A4}">
      <dgm:prSet/>
      <dgm:spPr/>
      <dgm:t>
        <a:bodyPr/>
        <a:lstStyle/>
        <a:p>
          <a:endParaRPr lang="en-US"/>
        </a:p>
      </dgm:t>
    </dgm:pt>
    <dgm:pt modelId="{43651B43-C48F-478F-8407-4E56BABF282C}" type="pres">
      <dgm:prSet presAssocID="{E211AB34-4B84-4425-868D-6C932D9CC996}" presName="vert0" presStyleCnt="0">
        <dgm:presLayoutVars>
          <dgm:dir/>
          <dgm:animOne val="branch"/>
          <dgm:animLvl val="lvl"/>
        </dgm:presLayoutVars>
      </dgm:prSet>
      <dgm:spPr/>
    </dgm:pt>
    <dgm:pt modelId="{E0C66E38-7EAB-4AD9-8B1E-83EF1195594F}" type="pres">
      <dgm:prSet presAssocID="{67CBF87C-827F-4522-B218-5651C3E2EFA6}" presName="thickLine" presStyleLbl="alignNode1" presStyleIdx="0" presStyleCnt="3"/>
      <dgm:spPr/>
    </dgm:pt>
    <dgm:pt modelId="{2EF7228C-FDDB-4008-95DC-4E0BFE144745}" type="pres">
      <dgm:prSet presAssocID="{67CBF87C-827F-4522-B218-5651C3E2EFA6}" presName="horz1" presStyleCnt="0"/>
      <dgm:spPr/>
    </dgm:pt>
    <dgm:pt modelId="{957107D8-0D93-4F76-8319-834D45506D6D}" type="pres">
      <dgm:prSet presAssocID="{67CBF87C-827F-4522-B218-5651C3E2EFA6}" presName="tx1" presStyleLbl="revTx" presStyleIdx="0" presStyleCnt="3"/>
      <dgm:spPr/>
    </dgm:pt>
    <dgm:pt modelId="{DFD8E545-6C3E-4183-AE00-64363B767536}" type="pres">
      <dgm:prSet presAssocID="{67CBF87C-827F-4522-B218-5651C3E2EFA6}" presName="vert1" presStyleCnt="0"/>
      <dgm:spPr/>
    </dgm:pt>
    <dgm:pt modelId="{0D886C6F-396F-4504-96EF-38BBE3DD8722}" type="pres">
      <dgm:prSet presAssocID="{ACD3C2F5-F5B0-4C89-8073-FA27CD80904B}" presName="thickLine" presStyleLbl="alignNode1" presStyleIdx="1" presStyleCnt="3"/>
      <dgm:spPr/>
    </dgm:pt>
    <dgm:pt modelId="{514FDE5D-EC89-41DC-8069-860744F01842}" type="pres">
      <dgm:prSet presAssocID="{ACD3C2F5-F5B0-4C89-8073-FA27CD80904B}" presName="horz1" presStyleCnt="0"/>
      <dgm:spPr/>
    </dgm:pt>
    <dgm:pt modelId="{623F3B95-BA57-42D5-A2F7-F505C91FC830}" type="pres">
      <dgm:prSet presAssocID="{ACD3C2F5-F5B0-4C89-8073-FA27CD80904B}" presName="tx1" presStyleLbl="revTx" presStyleIdx="1" presStyleCnt="3"/>
      <dgm:spPr/>
    </dgm:pt>
    <dgm:pt modelId="{1F9853D3-BC6A-431A-984E-D36EF078DD7F}" type="pres">
      <dgm:prSet presAssocID="{ACD3C2F5-F5B0-4C89-8073-FA27CD80904B}" presName="vert1" presStyleCnt="0"/>
      <dgm:spPr/>
    </dgm:pt>
    <dgm:pt modelId="{05827982-83C9-4E30-B295-6BD62C101B01}" type="pres">
      <dgm:prSet presAssocID="{1C55D7B6-C154-4528-A639-4D97111A3887}" presName="thickLine" presStyleLbl="alignNode1" presStyleIdx="2" presStyleCnt="3"/>
      <dgm:spPr/>
    </dgm:pt>
    <dgm:pt modelId="{F9822851-D3C1-4608-95D1-1E8AD402AF9B}" type="pres">
      <dgm:prSet presAssocID="{1C55D7B6-C154-4528-A639-4D97111A3887}" presName="horz1" presStyleCnt="0"/>
      <dgm:spPr/>
    </dgm:pt>
    <dgm:pt modelId="{1B54FE14-C01B-4E1B-A2B4-121ED17BA769}" type="pres">
      <dgm:prSet presAssocID="{1C55D7B6-C154-4528-A639-4D97111A3887}" presName="tx1" presStyleLbl="revTx" presStyleIdx="2" presStyleCnt="3"/>
      <dgm:spPr/>
    </dgm:pt>
    <dgm:pt modelId="{551E4A0F-46E9-4D08-9D17-906A277C1BB6}" type="pres">
      <dgm:prSet presAssocID="{1C55D7B6-C154-4528-A639-4D97111A3887}" presName="vert1" presStyleCnt="0"/>
      <dgm:spPr/>
    </dgm:pt>
  </dgm:ptLst>
  <dgm:cxnLst>
    <dgm:cxn modelId="{95F5A40B-15D4-495F-A1CC-9D1B61D7EC49}" type="presOf" srcId="{ACD3C2F5-F5B0-4C89-8073-FA27CD80904B}" destId="{623F3B95-BA57-42D5-A2F7-F505C91FC830}" srcOrd="0" destOrd="0" presId="urn:microsoft.com/office/officeart/2008/layout/LinedList"/>
    <dgm:cxn modelId="{7CD7BA23-8268-45D5-AF0B-052D578E960C}" type="presOf" srcId="{1C55D7B6-C154-4528-A639-4D97111A3887}" destId="{1B54FE14-C01B-4E1B-A2B4-121ED17BA769}" srcOrd="0" destOrd="0" presId="urn:microsoft.com/office/officeart/2008/layout/LinedList"/>
    <dgm:cxn modelId="{E910A740-4396-4091-9433-5398A836351F}" type="presOf" srcId="{E211AB34-4B84-4425-868D-6C932D9CC996}" destId="{43651B43-C48F-478F-8407-4E56BABF282C}" srcOrd="0" destOrd="0" presId="urn:microsoft.com/office/officeart/2008/layout/LinedList"/>
    <dgm:cxn modelId="{A644745A-3F63-4ACC-8BCC-28DCD5901ADA}" type="presOf" srcId="{67CBF87C-827F-4522-B218-5651C3E2EFA6}" destId="{957107D8-0D93-4F76-8319-834D45506D6D}" srcOrd="0" destOrd="0" presId="urn:microsoft.com/office/officeart/2008/layout/LinedList"/>
    <dgm:cxn modelId="{0E730CA2-486A-4DEB-941A-97E35E99DD60}" srcId="{E211AB34-4B84-4425-868D-6C932D9CC996}" destId="{ACD3C2F5-F5B0-4C89-8073-FA27CD80904B}" srcOrd="1" destOrd="0" parTransId="{F92E7A18-86A4-4E9E-8F87-D2484F156827}" sibTransId="{E648B58C-E807-42D2-8AB9-01D28DF3CC60}"/>
    <dgm:cxn modelId="{1479B3A8-B19E-4692-8F9E-F6FB065496A4}" srcId="{E211AB34-4B84-4425-868D-6C932D9CC996}" destId="{1C55D7B6-C154-4528-A639-4D97111A3887}" srcOrd="2" destOrd="0" parTransId="{8184FDE3-52A4-43FE-82AB-4172010E4E42}" sibTransId="{F3086F75-AB3F-4EA8-8CB7-D8D145596EED}"/>
    <dgm:cxn modelId="{0ABBC9AC-B551-406F-9912-F10EF3E57363}" srcId="{E211AB34-4B84-4425-868D-6C932D9CC996}" destId="{67CBF87C-827F-4522-B218-5651C3E2EFA6}" srcOrd="0" destOrd="0" parTransId="{9DB919D3-9F22-46AA-93C3-61DAB805BC65}" sibTransId="{245740B6-FB36-4B91-92D1-C46CF544742B}"/>
    <dgm:cxn modelId="{7E31BB3D-4741-49A7-8DC5-BD517D528E23}" type="presParOf" srcId="{43651B43-C48F-478F-8407-4E56BABF282C}" destId="{E0C66E38-7EAB-4AD9-8B1E-83EF1195594F}" srcOrd="0" destOrd="0" presId="urn:microsoft.com/office/officeart/2008/layout/LinedList"/>
    <dgm:cxn modelId="{55F46FA0-CE0B-4B8C-97AF-1BF7E5139F9A}" type="presParOf" srcId="{43651B43-C48F-478F-8407-4E56BABF282C}" destId="{2EF7228C-FDDB-4008-95DC-4E0BFE144745}" srcOrd="1" destOrd="0" presId="urn:microsoft.com/office/officeart/2008/layout/LinedList"/>
    <dgm:cxn modelId="{1CC8002B-BB89-48AF-A836-16A23E74D990}" type="presParOf" srcId="{2EF7228C-FDDB-4008-95DC-4E0BFE144745}" destId="{957107D8-0D93-4F76-8319-834D45506D6D}" srcOrd="0" destOrd="0" presId="urn:microsoft.com/office/officeart/2008/layout/LinedList"/>
    <dgm:cxn modelId="{6567F4A1-F711-43B2-8224-C0DCADF682FE}" type="presParOf" srcId="{2EF7228C-FDDB-4008-95DC-4E0BFE144745}" destId="{DFD8E545-6C3E-4183-AE00-64363B767536}" srcOrd="1" destOrd="0" presId="urn:microsoft.com/office/officeart/2008/layout/LinedList"/>
    <dgm:cxn modelId="{01C55856-CF46-42C0-B415-21AD7BBE98E3}" type="presParOf" srcId="{43651B43-C48F-478F-8407-4E56BABF282C}" destId="{0D886C6F-396F-4504-96EF-38BBE3DD8722}" srcOrd="2" destOrd="0" presId="urn:microsoft.com/office/officeart/2008/layout/LinedList"/>
    <dgm:cxn modelId="{B208F89E-D15B-4918-9C4E-7F863B153CD0}" type="presParOf" srcId="{43651B43-C48F-478F-8407-4E56BABF282C}" destId="{514FDE5D-EC89-41DC-8069-860744F01842}" srcOrd="3" destOrd="0" presId="urn:microsoft.com/office/officeart/2008/layout/LinedList"/>
    <dgm:cxn modelId="{1B17ABAB-091F-47BC-84C6-160361BCA052}" type="presParOf" srcId="{514FDE5D-EC89-41DC-8069-860744F01842}" destId="{623F3B95-BA57-42D5-A2F7-F505C91FC830}" srcOrd="0" destOrd="0" presId="urn:microsoft.com/office/officeart/2008/layout/LinedList"/>
    <dgm:cxn modelId="{5AB231FC-D2C3-423D-8398-DD2468DAE451}" type="presParOf" srcId="{514FDE5D-EC89-41DC-8069-860744F01842}" destId="{1F9853D3-BC6A-431A-984E-D36EF078DD7F}" srcOrd="1" destOrd="0" presId="urn:microsoft.com/office/officeart/2008/layout/LinedList"/>
    <dgm:cxn modelId="{EE61E826-50E4-400B-B800-0A68E26EE11E}" type="presParOf" srcId="{43651B43-C48F-478F-8407-4E56BABF282C}" destId="{05827982-83C9-4E30-B295-6BD62C101B01}" srcOrd="4" destOrd="0" presId="urn:microsoft.com/office/officeart/2008/layout/LinedList"/>
    <dgm:cxn modelId="{95367DD6-07A1-4778-9DE1-A092F41900DA}" type="presParOf" srcId="{43651B43-C48F-478F-8407-4E56BABF282C}" destId="{F9822851-D3C1-4608-95D1-1E8AD402AF9B}" srcOrd="5" destOrd="0" presId="urn:microsoft.com/office/officeart/2008/layout/LinedList"/>
    <dgm:cxn modelId="{1154F99E-C7F9-4840-9E4E-4B96F8D693FB}" type="presParOf" srcId="{F9822851-D3C1-4608-95D1-1E8AD402AF9B}" destId="{1B54FE14-C01B-4E1B-A2B4-121ED17BA769}" srcOrd="0" destOrd="0" presId="urn:microsoft.com/office/officeart/2008/layout/LinedList"/>
    <dgm:cxn modelId="{BA76E52C-6C2C-46A3-8ECD-B0386EE4A5B5}" type="presParOf" srcId="{F9822851-D3C1-4608-95D1-1E8AD402AF9B}" destId="{551E4A0F-46E9-4D08-9D17-906A277C1BB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6CB291-71DB-4784-B5D2-46772106635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0893A8-9076-4B4F-A543-09375695AF16}">
      <dgm:prSet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*United States uses about TWICE the global per person average, AND</a:t>
          </a:r>
        </a:p>
      </dgm:t>
    </dgm:pt>
    <dgm:pt modelId="{D93852CB-D380-46DC-81F3-938BF5D46DC2}" type="parTrans" cxnId="{229F2B85-35ED-4C33-BB02-C95AC96233A1}">
      <dgm:prSet/>
      <dgm:spPr/>
      <dgm:t>
        <a:bodyPr/>
        <a:lstStyle/>
        <a:p>
          <a:endParaRPr lang="en-US"/>
        </a:p>
      </dgm:t>
    </dgm:pt>
    <dgm:pt modelId="{A9E46890-5DB0-467F-BF90-6ED755375DF4}" type="sibTrans" cxnId="{229F2B85-35ED-4C33-BB02-C95AC96233A1}">
      <dgm:prSet/>
      <dgm:spPr/>
      <dgm:t>
        <a:bodyPr/>
        <a:lstStyle/>
        <a:p>
          <a:endParaRPr lang="en-US"/>
        </a:p>
      </dgm:t>
    </dgm:pt>
    <dgm:pt modelId="{796599FF-CDC8-4647-89A2-AC1FE6D62570}">
      <dgm:prSet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*About same as China and India with roughly FOUR times more people</a:t>
          </a:r>
        </a:p>
      </dgm:t>
    </dgm:pt>
    <dgm:pt modelId="{71129631-8B3C-4F43-B592-1C1B8A233C8E}" type="parTrans" cxnId="{DB3201A7-BEFC-4084-A939-8E43EF269DA2}">
      <dgm:prSet/>
      <dgm:spPr/>
      <dgm:t>
        <a:bodyPr/>
        <a:lstStyle/>
        <a:p>
          <a:endParaRPr lang="en-US"/>
        </a:p>
      </dgm:t>
    </dgm:pt>
    <dgm:pt modelId="{D3826D45-7FE4-4508-964A-8AB8691D8DD2}" type="sibTrans" cxnId="{DB3201A7-BEFC-4084-A939-8E43EF269DA2}">
      <dgm:prSet/>
      <dgm:spPr/>
      <dgm:t>
        <a:bodyPr/>
        <a:lstStyle/>
        <a:p>
          <a:endParaRPr lang="en-US"/>
        </a:p>
      </dgm:t>
    </dgm:pt>
    <dgm:pt modelId="{35C071BA-CA33-4015-9C26-87D3BD961A11}" type="pres">
      <dgm:prSet presAssocID="{756CB291-71DB-4784-B5D2-46772106635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076A015-06C3-44C3-BD4A-66693F5E959D}" type="pres">
      <dgm:prSet presAssocID="{850893A8-9076-4B4F-A543-09375695AF16}" presName="hierRoot1" presStyleCnt="0"/>
      <dgm:spPr/>
    </dgm:pt>
    <dgm:pt modelId="{C2FC8ED4-6290-425E-97BC-61530EBD6DE0}" type="pres">
      <dgm:prSet presAssocID="{850893A8-9076-4B4F-A543-09375695AF16}" presName="composite" presStyleCnt="0"/>
      <dgm:spPr/>
    </dgm:pt>
    <dgm:pt modelId="{2C592F50-2A9C-4123-9DB1-5C823C41A32D}" type="pres">
      <dgm:prSet presAssocID="{850893A8-9076-4B4F-A543-09375695AF16}" presName="background" presStyleLbl="node0" presStyleIdx="0" presStyleCnt="2"/>
      <dgm:spPr/>
    </dgm:pt>
    <dgm:pt modelId="{1451C2D5-F0E5-442B-AB2C-7D245823E9CB}" type="pres">
      <dgm:prSet presAssocID="{850893A8-9076-4B4F-A543-09375695AF16}" presName="text" presStyleLbl="fgAcc0" presStyleIdx="0" presStyleCnt="2" custScaleY="314961">
        <dgm:presLayoutVars>
          <dgm:chPref val="3"/>
        </dgm:presLayoutVars>
      </dgm:prSet>
      <dgm:spPr/>
    </dgm:pt>
    <dgm:pt modelId="{0997E059-401A-446A-80C1-84402F15F679}" type="pres">
      <dgm:prSet presAssocID="{850893A8-9076-4B4F-A543-09375695AF16}" presName="hierChild2" presStyleCnt="0"/>
      <dgm:spPr/>
    </dgm:pt>
    <dgm:pt modelId="{EC469809-1476-401F-A5F3-F9B1F9300994}" type="pres">
      <dgm:prSet presAssocID="{796599FF-CDC8-4647-89A2-AC1FE6D62570}" presName="hierRoot1" presStyleCnt="0"/>
      <dgm:spPr/>
    </dgm:pt>
    <dgm:pt modelId="{98766C7F-5290-4617-8F9C-5F2E7517118B}" type="pres">
      <dgm:prSet presAssocID="{796599FF-CDC8-4647-89A2-AC1FE6D62570}" presName="composite" presStyleCnt="0"/>
      <dgm:spPr/>
    </dgm:pt>
    <dgm:pt modelId="{BB46BD26-9D68-4B5E-AD8A-EE668D663A57}" type="pres">
      <dgm:prSet presAssocID="{796599FF-CDC8-4647-89A2-AC1FE6D62570}" presName="background" presStyleLbl="node0" presStyleIdx="1" presStyleCnt="2"/>
      <dgm:spPr/>
    </dgm:pt>
    <dgm:pt modelId="{094FB110-94C8-4901-B912-B642D1655D16}" type="pres">
      <dgm:prSet presAssocID="{796599FF-CDC8-4647-89A2-AC1FE6D62570}" presName="text" presStyleLbl="fgAcc0" presStyleIdx="1" presStyleCnt="2" custScaleY="349498">
        <dgm:presLayoutVars>
          <dgm:chPref val="3"/>
        </dgm:presLayoutVars>
      </dgm:prSet>
      <dgm:spPr/>
    </dgm:pt>
    <dgm:pt modelId="{19303C3A-FB23-4235-B19D-C11E848A00C8}" type="pres">
      <dgm:prSet presAssocID="{796599FF-CDC8-4647-89A2-AC1FE6D62570}" presName="hierChild2" presStyleCnt="0"/>
      <dgm:spPr/>
    </dgm:pt>
  </dgm:ptLst>
  <dgm:cxnLst>
    <dgm:cxn modelId="{080B1E11-DD2F-4516-A856-801747334334}" type="presOf" srcId="{796599FF-CDC8-4647-89A2-AC1FE6D62570}" destId="{094FB110-94C8-4901-B912-B642D1655D16}" srcOrd="0" destOrd="0" presId="urn:microsoft.com/office/officeart/2005/8/layout/hierarchy1"/>
    <dgm:cxn modelId="{9E29CC64-1B35-4749-B67A-B39B108E62B0}" type="presOf" srcId="{850893A8-9076-4B4F-A543-09375695AF16}" destId="{1451C2D5-F0E5-442B-AB2C-7D245823E9CB}" srcOrd="0" destOrd="0" presId="urn:microsoft.com/office/officeart/2005/8/layout/hierarchy1"/>
    <dgm:cxn modelId="{A2A7C76F-429D-4A53-9E87-720B5709AA05}" type="presOf" srcId="{756CB291-71DB-4784-B5D2-467721066350}" destId="{35C071BA-CA33-4015-9C26-87D3BD961A11}" srcOrd="0" destOrd="0" presId="urn:microsoft.com/office/officeart/2005/8/layout/hierarchy1"/>
    <dgm:cxn modelId="{229F2B85-35ED-4C33-BB02-C95AC96233A1}" srcId="{756CB291-71DB-4784-B5D2-467721066350}" destId="{850893A8-9076-4B4F-A543-09375695AF16}" srcOrd="0" destOrd="0" parTransId="{D93852CB-D380-46DC-81F3-938BF5D46DC2}" sibTransId="{A9E46890-5DB0-467F-BF90-6ED755375DF4}"/>
    <dgm:cxn modelId="{DB3201A7-BEFC-4084-A939-8E43EF269DA2}" srcId="{756CB291-71DB-4784-B5D2-467721066350}" destId="{796599FF-CDC8-4647-89A2-AC1FE6D62570}" srcOrd="1" destOrd="0" parTransId="{71129631-8B3C-4F43-B592-1C1B8A233C8E}" sibTransId="{D3826D45-7FE4-4508-964A-8AB8691D8DD2}"/>
    <dgm:cxn modelId="{929CAF82-ACBF-4C84-8163-450AFD541FCC}" type="presParOf" srcId="{35C071BA-CA33-4015-9C26-87D3BD961A11}" destId="{C076A015-06C3-44C3-BD4A-66693F5E959D}" srcOrd="0" destOrd="0" presId="urn:microsoft.com/office/officeart/2005/8/layout/hierarchy1"/>
    <dgm:cxn modelId="{8FD979B7-8083-4EC0-BCBC-1E29076D8F34}" type="presParOf" srcId="{C076A015-06C3-44C3-BD4A-66693F5E959D}" destId="{C2FC8ED4-6290-425E-97BC-61530EBD6DE0}" srcOrd="0" destOrd="0" presId="urn:microsoft.com/office/officeart/2005/8/layout/hierarchy1"/>
    <dgm:cxn modelId="{0F3426FC-AB9A-4495-B148-D2881DD469E2}" type="presParOf" srcId="{C2FC8ED4-6290-425E-97BC-61530EBD6DE0}" destId="{2C592F50-2A9C-4123-9DB1-5C823C41A32D}" srcOrd="0" destOrd="0" presId="urn:microsoft.com/office/officeart/2005/8/layout/hierarchy1"/>
    <dgm:cxn modelId="{3E7CA7A1-6008-499A-9F54-A098BD2E294D}" type="presParOf" srcId="{C2FC8ED4-6290-425E-97BC-61530EBD6DE0}" destId="{1451C2D5-F0E5-442B-AB2C-7D245823E9CB}" srcOrd="1" destOrd="0" presId="urn:microsoft.com/office/officeart/2005/8/layout/hierarchy1"/>
    <dgm:cxn modelId="{26C25CEF-30F2-46A2-B963-B5B316AD6FC0}" type="presParOf" srcId="{C076A015-06C3-44C3-BD4A-66693F5E959D}" destId="{0997E059-401A-446A-80C1-84402F15F679}" srcOrd="1" destOrd="0" presId="urn:microsoft.com/office/officeart/2005/8/layout/hierarchy1"/>
    <dgm:cxn modelId="{70D9EF87-DA50-40CB-A494-C6C3B104A5F3}" type="presParOf" srcId="{35C071BA-CA33-4015-9C26-87D3BD961A11}" destId="{EC469809-1476-401F-A5F3-F9B1F9300994}" srcOrd="1" destOrd="0" presId="urn:microsoft.com/office/officeart/2005/8/layout/hierarchy1"/>
    <dgm:cxn modelId="{7F1BA685-7C04-4767-B3D7-873416E53BC5}" type="presParOf" srcId="{EC469809-1476-401F-A5F3-F9B1F9300994}" destId="{98766C7F-5290-4617-8F9C-5F2E7517118B}" srcOrd="0" destOrd="0" presId="urn:microsoft.com/office/officeart/2005/8/layout/hierarchy1"/>
    <dgm:cxn modelId="{0A3669F1-5A7A-47ED-A702-103150755C6F}" type="presParOf" srcId="{98766C7F-5290-4617-8F9C-5F2E7517118B}" destId="{BB46BD26-9D68-4B5E-AD8A-EE668D663A57}" srcOrd="0" destOrd="0" presId="urn:microsoft.com/office/officeart/2005/8/layout/hierarchy1"/>
    <dgm:cxn modelId="{B8F6DADF-5D58-4B4D-8861-4F66DB32BBE2}" type="presParOf" srcId="{98766C7F-5290-4617-8F9C-5F2E7517118B}" destId="{094FB110-94C8-4901-B912-B642D1655D16}" srcOrd="1" destOrd="0" presId="urn:microsoft.com/office/officeart/2005/8/layout/hierarchy1"/>
    <dgm:cxn modelId="{4222A5F8-FA5D-4638-AA7D-1973D439149E}" type="presParOf" srcId="{EC469809-1476-401F-A5F3-F9B1F9300994}" destId="{19303C3A-FB23-4235-B19D-C11E848A00C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66E38-7EAB-4AD9-8B1E-83EF1195594F}">
      <dsp:nvSpPr>
        <dsp:cNvPr id="0" name=""/>
        <dsp:cNvSpPr/>
      </dsp:nvSpPr>
      <dsp:spPr>
        <a:xfrm>
          <a:off x="0" y="3348"/>
          <a:ext cx="75409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7107D8-0D93-4F76-8319-834D45506D6D}">
      <dsp:nvSpPr>
        <dsp:cNvPr id="0" name=""/>
        <dsp:cNvSpPr/>
      </dsp:nvSpPr>
      <dsp:spPr>
        <a:xfrm>
          <a:off x="0" y="3348"/>
          <a:ext cx="7540934" cy="2283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t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u="sng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CHANGE                  </a:t>
          </a:r>
          <a:r>
            <a:rPr lang="en-US" sz="5400" kern="1200" dirty="0"/>
            <a:t>create two </a:t>
          </a:r>
          <a:r>
            <a:rPr lang="en-US" sz="5400" b="1" u="sng" kern="1200" dirty="0"/>
            <a:t>new</a:t>
          </a:r>
          <a:r>
            <a:rPr lang="en-US" sz="5400" kern="1200" dirty="0"/>
            <a:t> habits</a:t>
          </a:r>
        </a:p>
      </dsp:txBody>
      <dsp:txXfrm>
        <a:off x="0" y="3348"/>
        <a:ext cx="7540934" cy="2283767"/>
      </dsp:txXfrm>
    </dsp:sp>
    <dsp:sp modelId="{0D886C6F-396F-4504-96EF-38BBE3DD8722}">
      <dsp:nvSpPr>
        <dsp:cNvPr id="0" name=""/>
        <dsp:cNvSpPr/>
      </dsp:nvSpPr>
      <dsp:spPr>
        <a:xfrm>
          <a:off x="0" y="2287116"/>
          <a:ext cx="7540934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F3B95-BA57-42D5-A2F7-F505C91FC830}">
      <dsp:nvSpPr>
        <dsp:cNvPr id="0" name=""/>
        <dsp:cNvSpPr/>
      </dsp:nvSpPr>
      <dsp:spPr>
        <a:xfrm>
          <a:off x="0" y="2287116"/>
          <a:ext cx="7540934" cy="2283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t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u="sng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FF"/>
              </a:highlight>
            </a:rPr>
            <a:t>CONSERVE</a:t>
          </a:r>
          <a:r>
            <a:rPr lang="en-US" sz="5400" b="1" u="sng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</a:t>
          </a:r>
          <a:r>
            <a:rPr lang="en-US" sz="5400" kern="1200" dirty="0"/>
            <a:t>one </a:t>
          </a:r>
          <a:r>
            <a:rPr lang="en-US" sz="5400" b="1" u="sng" kern="1200" dirty="0"/>
            <a:t>new</a:t>
          </a:r>
          <a:r>
            <a:rPr lang="en-US" sz="5400" kern="1200" dirty="0"/>
            <a:t> daily water conservation habit</a:t>
          </a:r>
        </a:p>
      </dsp:txBody>
      <dsp:txXfrm>
        <a:off x="0" y="2287116"/>
        <a:ext cx="7540934" cy="2283767"/>
      </dsp:txXfrm>
    </dsp:sp>
    <dsp:sp modelId="{05827982-83C9-4E30-B295-6BD62C101B01}">
      <dsp:nvSpPr>
        <dsp:cNvPr id="0" name=""/>
        <dsp:cNvSpPr/>
      </dsp:nvSpPr>
      <dsp:spPr>
        <a:xfrm>
          <a:off x="0" y="4570883"/>
          <a:ext cx="7540934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54FE14-C01B-4E1B-A2B4-121ED17BA769}">
      <dsp:nvSpPr>
        <dsp:cNvPr id="0" name=""/>
        <dsp:cNvSpPr/>
      </dsp:nvSpPr>
      <dsp:spPr>
        <a:xfrm>
          <a:off x="0" y="4570883"/>
          <a:ext cx="7540934" cy="2283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t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u="sng" kern="1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CLEAN                              </a:t>
          </a:r>
          <a:r>
            <a:rPr lang="en-US" sz="5400" kern="1200" dirty="0"/>
            <a:t>one </a:t>
          </a:r>
          <a:r>
            <a:rPr lang="en-US" sz="5400" b="1" u="sng" kern="1200" dirty="0"/>
            <a:t>new</a:t>
          </a:r>
          <a:r>
            <a:rPr lang="en-US" sz="5400" kern="1200" dirty="0"/>
            <a:t> daily water improvement habit</a:t>
          </a:r>
        </a:p>
      </dsp:txBody>
      <dsp:txXfrm>
        <a:off x="0" y="4570883"/>
        <a:ext cx="7540934" cy="22837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92F50-2A9C-4123-9DB1-5C823C41A32D}">
      <dsp:nvSpPr>
        <dsp:cNvPr id="0" name=""/>
        <dsp:cNvSpPr/>
      </dsp:nvSpPr>
      <dsp:spPr>
        <a:xfrm>
          <a:off x="278503" y="2663"/>
          <a:ext cx="2341196" cy="46823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51C2D5-F0E5-442B-AB2C-7D245823E9CB}">
      <dsp:nvSpPr>
        <dsp:cNvPr id="0" name=""/>
        <dsp:cNvSpPr/>
      </dsp:nvSpPr>
      <dsp:spPr>
        <a:xfrm>
          <a:off x="538636" y="249789"/>
          <a:ext cx="2341196" cy="4682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*United States uses about TWICE the global per person average, AND</a:t>
          </a:r>
        </a:p>
      </dsp:txBody>
      <dsp:txXfrm>
        <a:off x="607207" y="318360"/>
        <a:ext cx="2204054" cy="4545256"/>
      </dsp:txXfrm>
    </dsp:sp>
    <dsp:sp modelId="{BB46BD26-9D68-4B5E-AD8A-EE668D663A57}">
      <dsp:nvSpPr>
        <dsp:cNvPr id="0" name=""/>
        <dsp:cNvSpPr/>
      </dsp:nvSpPr>
      <dsp:spPr>
        <a:xfrm>
          <a:off x="3139966" y="2663"/>
          <a:ext cx="2341196" cy="5195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4FB110-94C8-4901-B912-B642D1655D16}">
      <dsp:nvSpPr>
        <dsp:cNvPr id="0" name=""/>
        <dsp:cNvSpPr/>
      </dsp:nvSpPr>
      <dsp:spPr>
        <a:xfrm>
          <a:off x="3400099" y="249789"/>
          <a:ext cx="2341196" cy="51958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*About same as China and India with roughly FOUR times more people</a:t>
          </a:r>
        </a:p>
      </dsp:txBody>
      <dsp:txXfrm>
        <a:off x="3468670" y="318360"/>
        <a:ext cx="2204054" cy="5058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013C-C028-4914-8526-6F8346CB2000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CEE7F-FA18-445F-8EAC-26FD773F04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1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9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427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141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720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8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2C89-CF69-6FAD-D863-0B803028C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095A-58AB-327E-D507-72B52F59E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7228C-B35F-D7F0-9491-22BA87E3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B5FB-B70E-F708-ECD6-28E48987A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7B35B-97E0-BF78-D171-8FCEAA3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422B-90AE-781D-04F7-9F5C4567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9879D-B923-3601-7E8F-00804BBC8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D6349-023A-14FD-EB58-E8DB889E6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F1D53-854D-89DD-AEA8-2E593ED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395A5-8482-DCF6-3962-2C21BA92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68F9E-6C53-B4E2-E0B8-CD2BF44D2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9C7F-E46B-669F-CF1C-E229484E9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BE469-3D0B-3515-AA4E-BD769BC8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1B616-96F0-E0FB-E612-4EDEFCDD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2E210-934B-E0A2-D9C1-2242B3CB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9D7F5-E9F5-F0AA-495B-F4AF8913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015EF-AED6-D311-505E-EF9083914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960F7-7865-41A4-77F0-5BCA17214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927AF-AB60-1D29-6E0D-C1F991F7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6F0A8-3ED7-6CB5-2D35-A34163C1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67F0-6408-DA44-065B-5043759F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6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9C8E-E490-033A-EAEC-0C7AAFC2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1DE9F-18B2-10F0-577D-20661A9B2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36342-C229-0D36-E1EC-034800224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9E2753-4008-B432-2EE3-46AA6BE72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D58B-E301-8998-8872-81488B2A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FB0F8-7611-75AA-0D15-C2875377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5AF2F3-45B7-C051-C168-2C95FE8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5E451-056D-1A1F-5DAF-539CEF397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E556-677B-CD05-A2F8-514B5B12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5593C1-35D9-2CA8-8642-AA23EC4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BEF4E-A407-7F76-364C-DC639874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67F12-9AFD-E375-058A-B62E4831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CA932-86BE-BB94-1CB6-82F0D94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6D57AB-6015-4D85-6693-C1A636E9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3FEF2-16F1-BB4C-9D4E-207AB3579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91DA-C4C3-CF3C-AC67-2A50456C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68F4D-A839-3E2C-0D1D-50A062CE3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CD4BE-8F82-4C1C-AF94-41CAF56A4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76051-5D3B-5071-AE06-120A93EA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CB279-E06F-486C-9292-EF4FD4C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CE4F4-9A44-6BE3-EB5C-78275794B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9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7C9F-6970-A5C7-254A-BCDE021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510313-392A-0170-2299-1F41A484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ED772-D01D-51BC-C858-95E72E96B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17A44-DE38-A22E-B6C3-3185BE62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C8F71-67B8-2D8A-8706-64178BFB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719-4049-A7D2-4DCE-623FB5613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4004-0ED3-D80A-D5FE-41F2DE0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E82367-D8B0-CCD8-ED35-620B83323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20990-0BB4-E93C-4868-BE55AD17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CCE6-CA89-5C89-72AE-1AC6DEE7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61484-1414-3016-4523-9521CE67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C3790-C1E4-9D21-34ED-CD7CA1BB3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D3C77-F882-2386-3EC8-4B8007B96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BE6E0-42FC-9D27-5B32-9242E0F4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D4CBD-03E4-052B-0617-43BEA4540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5AAF-D7DA-E33A-E261-A366A0D5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27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AF0A6-E5D9-5F33-3BCF-A258722D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5A478-8DA8-8AE4-7C83-D0CD0888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38E97-1C06-E14A-3D0C-AD447EA79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F9CB6-AAA8-49F2-9253-5633EC534EA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F4F79-55BD-5627-5F8F-BAAB8694D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9AEF5-DCE5-A44D-E273-83BE858AE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OSWCD.D2C3WATERCHALLENGE@GMAIL.COM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ateruseitwisely.com/100-WAYS-TO-CONSERVE-WATER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reencoast.org/ways-to-reduce-water-pollution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978BE-3A36-E3F7-8DA1-1D840639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8DB46E-EA57-564B-5C8C-4ADE6D7E912F}"/>
              </a:ext>
            </a:extLst>
          </p:cNvPr>
          <p:cNvSpPr txBox="1"/>
          <p:nvPr/>
        </p:nvSpPr>
        <p:spPr>
          <a:xfrm>
            <a:off x="4293" y="6488667"/>
            <a:ext cx="105692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2026-05-19 Public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Comment Exhibit 2 – Orange County Soil and Water Conservation District 2 Supervisor Jim Moyer</a:t>
            </a:r>
          </a:p>
        </p:txBody>
      </p:sp>
    </p:spTree>
    <p:extLst>
      <p:ext uri="{BB962C8B-B14F-4D97-AF65-F5344CB8AC3E}">
        <p14:creationId xmlns:p14="http://schemas.microsoft.com/office/powerpoint/2010/main" val="780437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D6673-C965-9936-1407-AABF95DD4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E5D598-299A-7673-DBB0-F99D64005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82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35C09-2C89-51CA-9E0D-CC94AD2F1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4673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9002CE-6705-909B-E2C5-8AEFAFE5F4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5467350"/>
            <a:ext cx="12192000" cy="139065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 US KNOW HOW YOU ARE DOING!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OSWCD.D2C3WATERCHALLENGE@GMAIL.COM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CE04D2-A07B-8D84-3436-6BE181F45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4" y="1"/>
            <a:ext cx="12168671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974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7A7922-9F09-29C7-20BB-D386864EC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323406" cy="6858000"/>
          </a:xfrm>
        </p:spPr>
        <p:txBody>
          <a:bodyPr anchor="ctr">
            <a:normAutofit/>
          </a:bodyPr>
          <a:lstStyle/>
          <a:p>
            <a:pPr marL="0" indent="0" algn="ctr"/>
            <a:r>
              <a:rPr lang="en-US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REMINDER</a:t>
            </a: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OSWCD</a:t>
            </a: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</a:t>
            </a:r>
            <a:br>
              <a:rPr lang="en-US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 </a:t>
            </a:r>
            <a:endParaRPr lang="en-US" sz="6000" dirty="0"/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23BEECF-9731-783C-4E2B-40A99781D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6668309"/>
              </p:ext>
            </p:extLst>
          </p:nvPr>
        </p:nvGraphicFramePr>
        <p:xfrm>
          <a:off x="4648018" y="0"/>
          <a:ext cx="754093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4246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9148E-B470-0CB2-05A8-E59FE35A2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/>
          </a:bodyPr>
          <a:lstStyle/>
          <a:p>
            <a:pPr algn="ctr"/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PARTICIPATE?</a:t>
            </a:r>
            <a:endParaRPr lang="en-US" sz="9600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9C57A2D-BF23-D222-6C30-3C517BA7EDCE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36390352"/>
              </p:ext>
            </p:extLst>
          </p:nvPr>
        </p:nvGraphicFramePr>
        <p:xfrm>
          <a:off x="0" y="1409700"/>
          <a:ext cx="6019800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B2A733-6DE9-F424-EB44-56FB221D4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09700"/>
            <a:ext cx="6019800" cy="54482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4800" dirty="0"/>
              <a:t>*Florida’s outdoor </a:t>
            </a:r>
            <a:r>
              <a:rPr lang="en-US" sz="4800" b="1" dirty="0"/>
              <a:t>residential</a:t>
            </a:r>
            <a:r>
              <a:rPr lang="en-US" sz="4800" dirty="0"/>
              <a:t> water use </a:t>
            </a:r>
            <a:r>
              <a:rPr lang="en-US" sz="4800" u="sng" dirty="0"/>
              <a:t>now</a:t>
            </a:r>
            <a:r>
              <a:rPr lang="en-US" sz="4800" dirty="0"/>
              <a:t> exceeds agriculture water use</a:t>
            </a:r>
            <a:r>
              <a:rPr lang="en-US" sz="800" dirty="0"/>
              <a:t> 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4800" dirty="0"/>
              <a:t>*Despite Orange County’s conservation initiatives, per person per day water usage is </a:t>
            </a:r>
            <a:r>
              <a:rPr lang="en-US" sz="4800" b="1" dirty="0"/>
              <a:t>over twice</a:t>
            </a:r>
            <a:r>
              <a:rPr lang="en-US" sz="4800" dirty="0"/>
              <a:t> that of the global average due almost entirely to outdoor home irrigation  </a:t>
            </a:r>
          </a:p>
        </p:txBody>
      </p:sp>
    </p:spTree>
    <p:extLst>
      <p:ext uri="{BB962C8B-B14F-4D97-AF65-F5344CB8AC3E}">
        <p14:creationId xmlns:p14="http://schemas.microsoft.com/office/powerpoint/2010/main" val="1917478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9503-F80B-741E-7A0D-A96827F4F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772025" cy="2057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</a:t>
            </a:r>
            <a:r>
              <a:rPr lang="en-US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</a:t>
            </a:r>
            <a:r>
              <a:rPr lang="en-US" dirty="0"/>
              <a:t>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AE4A7E6-CB3E-4952-63DB-3B88C62992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72025" y="0"/>
            <a:ext cx="7419975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8CCC6-32BE-D80E-6E3B-236B6E7BC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2057400"/>
            <a:ext cx="4772025" cy="48006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6000" b="1" u="sng" dirty="0">
                <a:solidFill>
                  <a:srgbClr val="FF0000"/>
                </a:solidFill>
              </a:rPr>
              <a:t>C</a:t>
            </a:r>
            <a:r>
              <a:rPr lang="en-US" sz="6000" b="1" u="sng" dirty="0"/>
              <a:t>hange</a:t>
            </a:r>
            <a:r>
              <a:rPr lang="en-US" sz="1200" b="1" u="sng" dirty="0"/>
              <a:t>  </a:t>
            </a:r>
          </a:p>
          <a:p>
            <a:pPr algn="ctr"/>
            <a:endParaRPr lang="en-US" sz="1200" b="1" u="sng" dirty="0"/>
          </a:p>
          <a:p>
            <a:pPr marL="742950" indent="-742950">
              <a:buAutoNum type="arabicPeriod"/>
            </a:pPr>
            <a:r>
              <a:rPr lang="en-US" sz="4800" dirty="0"/>
              <a:t>How do I</a:t>
            </a:r>
          </a:p>
          <a:p>
            <a:r>
              <a:rPr lang="en-US" sz="4800" dirty="0"/>
              <a:t>waste water?</a:t>
            </a:r>
          </a:p>
          <a:p>
            <a:endParaRPr lang="en-US" sz="1200" dirty="0"/>
          </a:p>
          <a:p>
            <a:r>
              <a:rPr lang="en-US" sz="4800" dirty="0"/>
              <a:t>2. How do I pollute our water bodies?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68526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602162E-4DEF-8495-9F73-5C8F1C8ED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0DA6A-A17A-1E51-0742-D655B228E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0019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</a:t>
            </a:r>
            <a:r>
              <a:rPr 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/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CHANGE</a:t>
            </a:r>
            <a:r>
              <a:rPr lang="en-US" dirty="0"/>
              <a:t> BEGINS WITH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n-US" dirty="0"/>
              <a:t>!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5D43C-C6A7-D463-EED5-514A4C0D6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199"/>
            <a:ext cx="12192000" cy="5257799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US" sz="12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2600" u="sng" dirty="0"/>
              <a:t>onserving - Pick Any One</a:t>
            </a:r>
          </a:p>
          <a:p>
            <a:pPr marL="0" indent="0" algn="ctr">
              <a:buNone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WATERUSEITWISELY.COM</a:t>
            </a:r>
          </a:p>
          <a:p>
            <a:pPr marL="0" indent="0" algn="ctr">
              <a:buNone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HTTPS://WATERUSEITWISELY.COM/100-WAYS-TO-CONSERVE-WATER/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en-US" sz="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0100" dirty="0"/>
              <a:t>LISTS OVER 100 WAYS TO SAVE WATER BUT JUST BEGIN WITH </a:t>
            </a:r>
            <a:r>
              <a:rPr lang="en-US" sz="10100" u="sng" dirty="0"/>
              <a:t>ONE</a:t>
            </a:r>
            <a:r>
              <a:rPr lang="en-US" sz="10100" dirty="0"/>
              <a:t> THAT YOU KNOW THAT YOU CAN AND WILL CONTINUE TO DO FOR THE REST OF YOUR LIFE!!</a:t>
            </a:r>
          </a:p>
          <a:p>
            <a:pPr marL="0" indent="0" algn="ctr">
              <a:buNone/>
            </a:pPr>
            <a:endParaRPr lang="en-US" sz="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*INVOLVE FAMILY, FRIENDS, NEIGHBORS, CO-WORKERS IN WATER CONSERVATION*</a:t>
            </a:r>
            <a:endParaRPr lang="en-US" sz="5100" dirty="0"/>
          </a:p>
        </p:txBody>
      </p:sp>
    </p:spTree>
    <p:extLst>
      <p:ext uri="{BB962C8B-B14F-4D97-AF65-F5344CB8AC3E}">
        <p14:creationId xmlns:p14="http://schemas.microsoft.com/office/powerpoint/2010/main" val="2295615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BF72BE63-0933-8B32-1F61-EF8A431D69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03BDF-346E-7F9E-3E59-FD59A2F37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0019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</a:t>
            </a:r>
            <a:r>
              <a:rPr 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/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CHANGE</a:t>
            </a:r>
            <a:r>
              <a:rPr lang="en-US" dirty="0"/>
              <a:t> BEGINS WITH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n-US" dirty="0"/>
              <a:t>!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7594C-AC20-1D54-F931-7C6C15ED0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199"/>
            <a:ext cx="12192000" cy="5257799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US" sz="15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5000" u="sng" dirty="0"/>
              <a:t>lean - Pick Any One</a:t>
            </a:r>
          </a:p>
          <a:p>
            <a:pPr marL="0" indent="0" algn="ctr">
              <a:buNone/>
            </a:pPr>
            <a:r>
              <a:rPr lang="en-US" sz="1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GreenCoast.org</a:t>
            </a:r>
          </a:p>
          <a:p>
            <a:pPr marL="0" indent="0" algn="ctr">
              <a:buNone/>
            </a:pPr>
            <a:r>
              <a:rPr lang="en-US" sz="10000" dirty="0">
                <a:hlinkClick r:id="rId3"/>
              </a:rPr>
              <a:t>Reduce Water Pollution</a:t>
            </a:r>
            <a:r>
              <a:rPr lang="en-US" sz="800" dirty="0"/>
              <a:t>  </a:t>
            </a:r>
          </a:p>
          <a:p>
            <a:pPr marL="0" indent="0" algn="ctr">
              <a:buNone/>
            </a:pPr>
            <a:r>
              <a:rPr lang="en-US" sz="12000" dirty="0"/>
              <a:t>LISTS 16 WAYS TO REDUCE WATER POLLUTION JUST BEGIN WITH </a:t>
            </a:r>
            <a:r>
              <a:rPr lang="en-US" sz="12000" u="sng" dirty="0"/>
              <a:t>ONE</a:t>
            </a:r>
            <a:r>
              <a:rPr lang="en-US" sz="12000" dirty="0"/>
              <a:t> THAT YOU KNOW YOU CAN AND WILL CONTINUE TO DO FOR THE REST OF YOUR LIFE!!</a:t>
            </a:r>
            <a:endParaRPr lang="en-US" sz="12000" u="sng" dirty="0"/>
          </a:p>
          <a:p>
            <a:pPr marL="0" indent="0" algn="ctr">
              <a:buNone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*INVOLVE FAMILY, FRIENDS, AND EVERYONE IN PREVENTING WATER POLLUTION*</a:t>
            </a:r>
            <a:endParaRPr lang="en-US" sz="6000" dirty="0"/>
          </a:p>
          <a:p>
            <a:pPr marL="0" indent="0">
              <a:buNone/>
            </a:pPr>
            <a:endParaRPr lang="en-US" sz="5000" dirty="0"/>
          </a:p>
        </p:txBody>
      </p:sp>
    </p:spTree>
    <p:extLst>
      <p:ext uri="{BB962C8B-B14F-4D97-AF65-F5344CB8AC3E}">
        <p14:creationId xmlns:p14="http://schemas.microsoft.com/office/powerpoint/2010/main" val="1540717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0E24-CB2C-C3FB-CDD5-BE4AD119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51721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SMART, DO YOUR PART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683E2C-DBD6-2115-AE25-F76714825C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" y="1350963"/>
            <a:ext cx="6019800" cy="550703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523119-B591-AB40-2813-30B1B239DF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019801" y="1350963"/>
            <a:ext cx="6172199" cy="550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4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3F260-ABA2-D992-18D1-47770E4E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6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118533</TotalTime>
  <Words>303</Words>
  <Application>Microsoft Office PowerPoint</Application>
  <PresentationFormat>Widescreen</PresentationFormat>
  <Paragraphs>43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REMINDER  OSWCD D2 C3  WATER CHALLENGE </vt:lpstr>
      <vt:lpstr>WHY PARTICIPATE?</vt:lpstr>
      <vt:lpstr>D2 C3   WATER CHALLENGE </vt:lpstr>
      <vt:lpstr>D2 C3  WATER CHALLENGE  (CHANGE BEGINS WITH YOU!)</vt:lpstr>
      <vt:lpstr>D2 C3  WATER CHALLENGE  (CHANGE BEGINS WITH YOU!)</vt:lpstr>
      <vt:lpstr>BE SMART, DO YOUR PART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Moyer</dc:creator>
  <cp:lastModifiedBy>Fiocco, Megan</cp:lastModifiedBy>
  <cp:revision>126</cp:revision>
  <dcterms:created xsi:type="dcterms:W3CDTF">2025-03-29T21:14:32Z</dcterms:created>
  <dcterms:modified xsi:type="dcterms:W3CDTF">2026-05-20T13:07:18Z</dcterms:modified>
</cp:coreProperties>
</file>