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2"/>
  </p:notesMasterIdLst>
  <p:sldIdLst>
    <p:sldId id="575" r:id="rId2"/>
    <p:sldId id="631" r:id="rId3"/>
    <p:sldId id="607" r:id="rId4"/>
    <p:sldId id="632" r:id="rId5"/>
    <p:sldId id="633" r:id="rId6"/>
    <p:sldId id="635" r:id="rId7"/>
    <p:sldId id="634" r:id="rId8"/>
    <p:sldId id="638" r:id="rId9"/>
    <p:sldId id="592" r:id="rId10"/>
    <p:sldId id="610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2A9B8FAD-05CE-4804-B206-FA5CC20F47E8}">
          <p14:sldIdLst>
            <p14:sldId id="575"/>
            <p14:sldId id="631"/>
            <p14:sldId id="607"/>
            <p14:sldId id="632"/>
            <p14:sldId id="633"/>
            <p14:sldId id="635"/>
            <p14:sldId id="634"/>
            <p14:sldId id="638"/>
            <p14:sldId id="592"/>
            <p14:sldId id="610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D243"/>
    <a:srgbClr val="33CC33"/>
    <a:srgbClr val="FF9933"/>
    <a:srgbClr val="74D054"/>
    <a:srgbClr val="FF5050"/>
    <a:srgbClr val="F1FE48"/>
    <a:srgbClr val="DADDC7"/>
    <a:srgbClr val="CC6600"/>
    <a:srgbClr val="055715"/>
    <a:srgbClr val="1B6F2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55" autoAdjust="0"/>
    <p:restoredTop sz="73541" autoAdjust="0"/>
  </p:normalViewPr>
  <p:slideViewPr>
    <p:cSldViewPr snapToGrid="0">
      <p:cViewPr varScale="1">
        <p:scale>
          <a:sx n="117" d="100"/>
          <a:sy n="117" d="100"/>
        </p:scale>
        <p:origin x="198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211AB34-4B84-4425-868D-6C932D9CC996}" type="doc">
      <dgm:prSet loTypeId="urn:microsoft.com/office/officeart/2008/layout/LinedList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67CBF87C-827F-4522-B218-5651C3E2EFA6}">
      <dgm:prSet custT="1"/>
      <dgm:spPr/>
      <dgm:t>
        <a:bodyPr/>
        <a:lstStyle/>
        <a:p>
          <a:pPr algn="ctr"/>
          <a:r>
            <a:rPr lang="en-US" sz="8800" b="1" u="sng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C</a:t>
          </a:r>
          <a:r>
            <a:rPr lang="en-US" sz="7200" b="1" u="sng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hange </a:t>
          </a:r>
          <a:r>
            <a:rPr lang="en-US" sz="7200" b="1" u="sng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highlight>
                <a:srgbClr val="FFFF00"/>
              </a:highlight>
            </a:rPr>
            <a:t>HABITS</a:t>
          </a:r>
          <a:r>
            <a:rPr lang="en-US" sz="7200" b="1" u="sng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</a:t>
          </a:r>
        </a:p>
        <a:p>
          <a:pPr algn="ctr"/>
          <a:r>
            <a:rPr lang="en-US" sz="8800" b="1" u="sng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C</a:t>
          </a:r>
          <a:r>
            <a:rPr lang="en-US" sz="8000" b="1" u="sng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onserve</a:t>
          </a:r>
          <a:r>
            <a:rPr lang="en-US" sz="8000" b="1" u="sng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</a:t>
          </a:r>
          <a:r>
            <a:rPr lang="en-US" sz="8000" b="1" u="sng" dirty="0">
              <a:solidFill>
                <a:schemeClr val="accent1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highlight>
                <a:srgbClr val="FFFF00"/>
              </a:highlight>
            </a:rPr>
            <a:t>WATER</a:t>
          </a:r>
          <a:r>
            <a:rPr lang="en-US" sz="800" b="1" u="sng" dirty="0">
              <a:solidFill>
                <a:schemeClr val="accent1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</a:t>
          </a:r>
          <a:r>
            <a:rPr lang="en-US" sz="800" b="1" u="sng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   </a:t>
          </a:r>
          <a:r>
            <a:rPr lang="en-US" sz="8000" b="1" u="sng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use</a:t>
          </a:r>
        </a:p>
        <a:p>
          <a:pPr algn="ctr"/>
          <a:r>
            <a:rPr lang="en-US" sz="8800" b="1" u="sng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C</a:t>
          </a:r>
          <a:r>
            <a:rPr lang="en-US" sz="8000" b="1" u="sng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lean       </a:t>
          </a:r>
          <a:r>
            <a:rPr lang="en-US" sz="7200" b="1" u="sng" dirty="0">
              <a:solidFill>
                <a:schemeClr val="tx2">
                  <a:lumMod val="50000"/>
                  <a:lumOff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highlight>
                <a:srgbClr val="FFFF00"/>
              </a:highlight>
            </a:rPr>
            <a:t>WATER</a:t>
          </a:r>
          <a:r>
            <a:rPr lang="en-US" sz="7200" b="1" u="sng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BODIES</a:t>
          </a:r>
        </a:p>
        <a:p>
          <a:pPr algn="ctr"/>
          <a:endParaRPr lang="en-US" sz="8000" b="1" u="sng" dirty="0">
            <a:solidFill>
              <a:srgbClr val="FF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  <a:p>
          <a:pPr algn="ctr"/>
          <a:r>
            <a:rPr lang="en-US" sz="5400" b="1" u="sng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                        </a:t>
          </a:r>
          <a:endParaRPr lang="en-US" sz="5400" dirty="0"/>
        </a:p>
      </dgm:t>
    </dgm:pt>
    <dgm:pt modelId="{9DB919D3-9F22-46AA-93C3-61DAB805BC65}" type="parTrans" cxnId="{0ABBC9AC-B551-406F-9912-F10EF3E57363}">
      <dgm:prSet/>
      <dgm:spPr/>
      <dgm:t>
        <a:bodyPr/>
        <a:lstStyle/>
        <a:p>
          <a:endParaRPr lang="en-US"/>
        </a:p>
      </dgm:t>
    </dgm:pt>
    <dgm:pt modelId="{245740B6-FB36-4B91-92D1-C46CF544742B}" type="sibTrans" cxnId="{0ABBC9AC-B551-406F-9912-F10EF3E57363}">
      <dgm:prSet/>
      <dgm:spPr/>
      <dgm:t>
        <a:bodyPr/>
        <a:lstStyle/>
        <a:p>
          <a:endParaRPr lang="en-US"/>
        </a:p>
      </dgm:t>
    </dgm:pt>
    <dgm:pt modelId="{43651B43-C48F-478F-8407-4E56BABF282C}" type="pres">
      <dgm:prSet presAssocID="{E211AB34-4B84-4425-868D-6C932D9CC996}" presName="vert0" presStyleCnt="0">
        <dgm:presLayoutVars>
          <dgm:dir/>
          <dgm:animOne val="branch"/>
          <dgm:animLvl val="lvl"/>
        </dgm:presLayoutVars>
      </dgm:prSet>
      <dgm:spPr/>
    </dgm:pt>
    <dgm:pt modelId="{E0C66E38-7EAB-4AD9-8B1E-83EF1195594F}" type="pres">
      <dgm:prSet presAssocID="{67CBF87C-827F-4522-B218-5651C3E2EFA6}" presName="thickLine" presStyleLbl="alignNode1" presStyleIdx="0" presStyleCnt="1"/>
      <dgm:spPr/>
    </dgm:pt>
    <dgm:pt modelId="{2EF7228C-FDDB-4008-95DC-4E0BFE144745}" type="pres">
      <dgm:prSet presAssocID="{67CBF87C-827F-4522-B218-5651C3E2EFA6}" presName="horz1" presStyleCnt="0"/>
      <dgm:spPr/>
    </dgm:pt>
    <dgm:pt modelId="{957107D8-0D93-4F76-8319-834D45506D6D}" type="pres">
      <dgm:prSet presAssocID="{67CBF87C-827F-4522-B218-5651C3E2EFA6}" presName="tx1" presStyleLbl="revTx" presStyleIdx="0" presStyleCnt="1"/>
      <dgm:spPr/>
    </dgm:pt>
    <dgm:pt modelId="{DFD8E545-6C3E-4183-AE00-64363B767536}" type="pres">
      <dgm:prSet presAssocID="{67CBF87C-827F-4522-B218-5651C3E2EFA6}" presName="vert1" presStyleCnt="0"/>
      <dgm:spPr/>
    </dgm:pt>
  </dgm:ptLst>
  <dgm:cxnLst>
    <dgm:cxn modelId="{E910A740-4396-4091-9433-5398A836351F}" type="presOf" srcId="{E211AB34-4B84-4425-868D-6C932D9CC996}" destId="{43651B43-C48F-478F-8407-4E56BABF282C}" srcOrd="0" destOrd="0" presId="urn:microsoft.com/office/officeart/2008/layout/LinedList"/>
    <dgm:cxn modelId="{A644745A-3F63-4ACC-8BCC-28DCD5901ADA}" type="presOf" srcId="{67CBF87C-827F-4522-B218-5651C3E2EFA6}" destId="{957107D8-0D93-4F76-8319-834D45506D6D}" srcOrd="0" destOrd="0" presId="urn:microsoft.com/office/officeart/2008/layout/LinedList"/>
    <dgm:cxn modelId="{0ABBC9AC-B551-406F-9912-F10EF3E57363}" srcId="{E211AB34-4B84-4425-868D-6C932D9CC996}" destId="{67CBF87C-827F-4522-B218-5651C3E2EFA6}" srcOrd="0" destOrd="0" parTransId="{9DB919D3-9F22-46AA-93C3-61DAB805BC65}" sibTransId="{245740B6-FB36-4B91-92D1-C46CF544742B}"/>
    <dgm:cxn modelId="{7E31BB3D-4741-49A7-8DC5-BD517D528E23}" type="presParOf" srcId="{43651B43-C48F-478F-8407-4E56BABF282C}" destId="{E0C66E38-7EAB-4AD9-8B1E-83EF1195594F}" srcOrd="0" destOrd="0" presId="urn:microsoft.com/office/officeart/2008/layout/LinedList"/>
    <dgm:cxn modelId="{55F46FA0-CE0B-4B8C-97AF-1BF7E5139F9A}" type="presParOf" srcId="{43651B43-C48F-478F-8407-4E56BABF282C}" destId="{2EF7228C-FDDB-4008-95DC-4E0BFE144745}" srcOrd="1" destOrd="0" presId="urn:microsoft.com/office/officeart/2008/layout/LinedList"/>
    <dgm:cxn modelId="{1CC8002B-BB89-48AF-A836-16A23E74D990}" type="presParOf" srcId="{2EF7228C-FDDB-4008-95DC-4E0BFE144745}" destId="{957107D8-0D93-4F76-8319-834D45506D6D}" srcOrd="0" destOrd="0" presId="urn:microsoft.com/office/officeart/2008/layout/LinedList"/>
    <dgm:cxn modelId="{6567F4A1-F711-43B2-8224-C0DCADF682FE}" type="presParOf" srcId="{2EF7228C-FDDB-4008-95DC-4E0BFE144745}" destId="{DFD8E545-6C3E-4183-AE00-64363B767536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0C66E38-7EAB-4AD9-8B1E-83EF1195594F}">
      <dsp:nvSpPr>
        <dsp:cNvPr id="0" name=""/>
        <dsp:cNvSpPr/>
      </dsp:nvSpPr>
      <dsp:spPr>
        <a:xfrm>
          <a:off x="0" y="3348"/>
          <a:ext cx="7540934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57107D8-0D93-4F76-8319-834D45506D6D}">
      <dsp:nvSpPr>
        <dsp:cNvPr id="0" name=""/>
        <dsp:cNvSpPr/>
      </dsp:nvSpPr>
      <dsp:spPr>
        <a:xfrm>
          <a:off x="0" y="3348"/>
          <a:ext cx="7540934" cy="685130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5280" tIns="335280" rIns="335280" bIns="335280" numCol="1" spcCol="1270" anchor="t" anchorCtr="0">
          <a:noAutofit/>
        </a:bodyPr>
        <a:lstStyle/>
        <a:p>
          <a:pPr marL="0" lvl="0" indent="0" algn="ctr" defTabSz="3911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800" b="1" u="sng" kern="12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C</a:t>
          </a:r>
          <a:r>
            <a:rPr lang="en-US" sz="7200" b="1" u="sng" kern="1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hange </a:t>
          </a:r>
          <a:r>
            <a:rPr lang="en-US" sz="7200" b="1" u="sng" kern="1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highlight>
                <a:srgbClr val="FFFF00"/>
              </a:highlight>
            </a:rPr>
            <a:t>HABITS</a:t>
          </a:r>
          <a:r>
            <a:rPr lang="en-US" sz="7200" b="1" u="sng" kern="1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</a:t>
          </a:r>
        </a:p>
        <a:p>
          <a:pPr marL="0" lvl="0" indent="0" algn="ctr" defTabSz="3911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800" b="1" u="sng" kern="12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C</a:t>
          </a:r>
          <a:r>
            <a:rPr lang="en-US" sz="8000" b="1" u="sng" kern="1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onserve</a:t>
          </a:r>
          <a:r>
            <a:rPr lang="en-US" sz="8000" b="1" u="sng" kern="12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</a:t>
          </a:r>
          <a:r>
            <a:rPr lang="en-US" sz="8000" b="1" u="sng" kern="1200" dirty="0">
              <a:solidFill>
                <a:schemeClr val="accent1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highlight>
                <a:srgbClr val="FFFF00"/>
              </a:highlight>
            </a:rPr>
            <a:t>WATER</a:t>
          </a:r>
          <a:r>
            <a:rPr lang="en-US" sz="800" b="1" u="sng" kern="1200" dirty="0">
              <a:solidFill>
                <a:schemeClr val="accent1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</a:t>
          </a:r>
          <a:r>
            <a:rPr lang="en-US" sz="800" b="1" u="sng" kern="1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   </a:t>
          </a:r>
          <a:r>
            <a:rPr lang="en-US" sz="8000" b="1" u="sng" kern="1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use</a:t>
          </a:r>
        </a:p>
        <a:p>
          <a:pPr marL="0" lvl="0" indent="0" algn="ctr" defTabSz="3911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800" b="1" u="sng" kern="12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C</a:t>
          </a:r>
          <a:r>
            <a:rPr lang="en-US" sz="8000" b="1" u="sng" kern="1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lean       </a:t>
          </a:r>
          <a:r>
            <a:rPr lang="en-US" sz="7200" b="1" u="sng" kern="1200" dirty="0">
              <a:solidFill>
                <a:schemeClr val="tx2">
                  <a:lumMod val="50000"/>
                  <a:lumOff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highlight>
                <a:srgbClr val="FFFF00"/>
              </a:highlight>
            </a:rPr>
            <a:t>WATER</a:t>
          </a:r>
          <a:r>
            <a:rPr lang="en-US" sz="7200" b="1" u="sng" kern="1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BODIES</a:t>
          </a:r>
        </a:p>
        <a:p>
          <a:pPr marL="0" lvl="0" indent="0" algn="ctr" defTabSz="3911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0" b="1" u="sng" kern="1200" dirty="0">
            <a:solidFill>
              <a:srgbClr val="FF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  <a:p>
          <a:pPr marL="0" lvl="0" indent="0" algn="ctr" defTabSz="3911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5400" b="1" u="sng" kern="1200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                        </a:t>
          </a:r>
          <a:endParaRPr lang="en-US" sz="5400" kern="1200" dirty="0"/>
        </a:p>
      </dsp:txBody>
      <dsp:txXfrm>
        <a:off x="0" y="3348"/>
        <a:ext cx="7540934" cy="685130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34C013C-C028-4914-8526-6F8346CB2000}" type="datetimeFigureOut">
              <a:rPr lang="en-US" smtClean="0"/>
              <a:t>6/5/2026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67CEE7F-FA18-445F-8EAC-26FD773F04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61019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67CEE7F-FA18-445F-8EAC-26FD773F0430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14635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67CEE7F-FA18-445F-8EAC-26FD773F0430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559413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67CEE7F-FA18-445F-8EAC-26FD773F0430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261146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67CEE7F-FA18-445F-8EAC-26FD773F0430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34895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A02C89-CF69-6FAD-D863-0B803028C2F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F41095A-58AB-327E-D507-72B52F59E67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807228C-B35F-D7F0-9491-22BA87E320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CF9CB6-AAA8-49F2-9253-5633EC534EA8}" type="datetimeFigureOut">
              <a:rPr lang="en-US" smtClean="0"/>
              <a:t>6/5/2026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B8B5FB-B70E-F708-ECD6-28E48987A3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347B35B-97E0-BF78-D171-8FCEAA39F9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987285-EE3D-48E1-9AC3-3405700A925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19027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95422B-90AE-781D-04F7-9F5C4567E4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159879D-B923-3601-7E8F-00804BBC8A1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F1D6349-023A-14FD-EB58-E8DB889E61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CF9CB6-AAA8-49F2-9253-5633EC534EA8}" type="datetimeFigureOut">
              <a:rPr lang="en-US" smtClean="0"/>
              <a:t>6/5/2026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11F1D53-854D-89DD-AEA8-2E593ED3DD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6A395A5-8482-DCF6-3962-2C21BA9223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987285-EE3D-48E1-9AC3-3405700A925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37947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D68F9E-6C53-B4E2-E0B8-CD2BF44D23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1919C7F-E46B-669F-CF1C-E229484E94B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D2BE469-3D0B-3515-AA4E-BD769BC831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CF9CB6-AAA8-49F2-9253-5633EC534EA8}" type="datetimeFigureOut">
              <a:rPr lang="en-US" smtClean="0"/>
              <a:t>6/5/2026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AE1B616-96F0-E0FB-E612-4EDEFCDD42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2F2E210-934B-E0A2-D9C1-2242B3CB7C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987285-EE3D-48E1-9AC3-3405700A925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92923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39D7F5-E9F5-F0AA-495B-F4AF8913CC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11015EF-AED6-D311-505E-EF908391435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9C960F7-7865-41A4-77F0-5BCA1721484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04927AF-AB60-1D29-6E0D-C1F991F712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CF9CB6-AAA8-49F2-9253-5633EC534EA8}" type="datetimeFigureOut">
              <a:rPr lang="en-US" smtClean="0"/>
              <a:t>6/5/2026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0A6F0A8-3ED7-6CB5-2D35-A34163C1BA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57B67F0-6408-DA44-065B-5043759F8A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987285-EE3D-48E1-9AC3-3405700A925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41636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969C8E-E490-033A-EAEC-0C7AAFC268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891DE9F-18B2-10F0-577D-20661A9B24A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8336342-C229-0D36-E1EC-03480022498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69E2753-4008-B432-2EE3-46AA6BE72BE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22CD58B-E301-8998-8872-81488B2A2AB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08FB0F8-7611-75AA-0D15-C28753770B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CF9CB6-AAA8-49F2-9253-5633EC534EA8}" type="datetimeFigureOut">
              <a:rPr lang="en-US" smtClean="0"/>
              <a:t>6/5/2026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D5AF2F3-45B7-C051-C168-2C95FE8E2C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705E451-056D-1A1F-5DAF-539CEF3978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987285-EE3D-48E1-9AC3-3405700A925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27799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0CE556-677B-CD05-A2F8-514B5B12A0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55593C1-35D9-2CA8-8642-AA23EC42D0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CF9CB6-AAA8-49F2-9253-5633EC534EA8}" type="datetimeFigureOut">
              <a:rPr lang="en-US" smtClean="0"/>
              <a:t>6/5/2026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44BEF4E-A407-7F76-364C-DC63987417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EA67F12-9AFD-E375-058A-B62E4831F5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987285-EE3D-48E1-9AC3-3405700A925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5605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B7CA932-86BE-BB94-1CB6-82F0D94215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CF9CB6-AAA8-49F2-9253-5633EC534EA8}" type="datetimeFigureOut">
              <a:rPr lang="en-US" smtClean="0"/>
              <a:t>6/5/2026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66D57AB-6015-4D85-6693-C1A636E9B8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B93FEF2-16F1-BB4C-9D4E-207AB35791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987285-EE3D-48E1-9AC3-3405700A925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28044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A91DA-C4C3-CF3C-AC67-2A50456CB1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EB68F4D-A839-3E2C-0D1D-50A062CE3F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5DCD4BE-8F82-4C1C-AF94-41CAF56A4EC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BC76051-5D3B-5071-AE06-120A93EA29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CF9CB6-AAA8-49F2-9253-5633EC534EA8}" type="datetimeFigureOut">
              <a:rPr lang="en-US" smtClean="0"/>
              <a:t>6/5/2026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44CB279-E06F-486C-9292-EF4FD4CE79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72CE4F4-9A44-6BE3-EB5C-78275794B6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987285-EE3D-48E1-9AC3-3405700A925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06975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AB7C9F-6970-A5C7-254A-BCDE02191C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9510313-392A-0170-2299-1F41A484B2B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97ED772-D01D-51BC-C858-95E72E96B27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3E17A44-DE38-A22E-B6C3-3185BE622B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CF9CB6-AAA8-49F2-9253-5633EC534EA8}" type="datetimeFigureOut">
              <a:rPr lang="en-US" smtClean="0"/>
              <a:t>6/5/2026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1AC8F71-67B8-2D8A-8706-64178BFB63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63D0719-4049-A7D2-4DCE-623FB56139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987285-EE3D-48E1-9AC3-3405700A925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61269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8E4004-0ED3-D80A-D5FE-41F2DE091B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4E82367-D8B0-CCD8-ED35-620B8332329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E020990-0BB4-E93C-4868-BE55AD1775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CF9CB6-AAA8-49F2-9253-5633EC534EA8}" type="datetimeFigureOut">
              <a:rPr lang="en-US" smtClean="0"/>
              <a:t>6/5/2026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B8ACCE6-CA89-5C89-72AE-1AC6DEE743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0761484-1414-3016-4523-9521CE6709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987285-EE3D-48E1-9AC3-3405700A925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09542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F5C3790-C1E4-9D21-34ED-CD7CA1BB3A6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B4D3C77-F882-2386-3EC8-4B8007B9654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93BE6E0-42FC-9D27-5B32-9242E0F4B7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CF9CB6-AAA8-49F2-9253-5633EC534EA8}" type="datetimeFigureOut">
              <a:rPr lang="en-US" smtClean="0"/>
              <a:t>6/5/2026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21D4CBD-03E4-052B-0617-43BEA45407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A8C5AAF-D7DA-E33A-E261-A366A0D569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987285-EE3D-48E1-9AC3-3405700A925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92764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0BAF0A6-E5D9-5F33-3BCF-A258722DA0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6E5A478-8DA8-8AE4-7C83-D0CD0888FBC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F38E97-1C06-E14A-3D0C-AD447EA790E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2CF9CB6-AAA8-49F2-9253-5633EC534EA8}" type="datetimeFigureOut">
              <a:rPr lang="en-US" smtClean="0"/>
              <a:t>6/5/2026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08F4F79-55BD-5627-5F8F-BAAB8694D23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DA9AEF5-DCE5-A44D-E273-83BE858AEDA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E987285-EE3D-48E1-9AC3-3405700A925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77176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73978BE-3A36-E3F7-8DA1-1D840639C67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9DA545BD-D013-13AB-5894-C88F4408423E}"/>
              </a:ext>
            </a:extLst>
          </p:cNvPr>
          <p:cNvSpPr txBox="1"/>
          <p:nvPr/>
        </p:nvSpPr>
        <p:spPr>
          <a:xfrm>
            <a:off x="212271" y="6488667"/>
            <a:ext cx="115696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2026-06-02 Public Comment Exhibit 1 – </a:t>
            </a:r>
            <a:r>
              <a:rPr lang="en-US"/>
              <a:t>Orange County </a:t>
            </a:r>
            <a:r>
              <a:rPr lang="en-US" dirty="0"/>
              <a:t>Soil and Water Conservation District 2 Supervisor Jim Moyer</a:t>
            </a:r>
          </a:p>
        </p:txBody>
      </p:sp>
    </p:spTree>
    <p:extLst>
      <p:ext uri="{BB962C8B-B14F-4D97-AF65-F5344CB8AC3E}">
        <p14:creationId xmlns:p14="http://schemas.microsoft.com/office/powerpoint/2010/main" val="7804371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196A20-EA84-3B15-BF23-36FDFF55FE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971549"/>
          </a:xfrm>
        </p:spPr>
        <p:txBody>
          <a:bodyPr>
            <a:noAutofit/>
          </a:bodyPr>
          <a:lstStyle/>
          <a:p>
            <a:pPr algn="ctr"/>
            <a:r>
              <a:rPr lang="en-US" sz="96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ESSENTIAL FOR LIFE</a:t>
            </a:r>
            <a:r>
              <a:rPr lang="en-US" sz="9600" dirty="0"/>
              <a:t> 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CE3A668-CCFE-2F5D-8962-1516301579E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0" y="971550"/>
            <a:ext cx="5997575" cy="1876425"/>
          </a:xfrm>
        </p:spPr>
        <p:txBody>
          <a:bodyPr>
            <a:noAutofit/>
          </a:bodyPr>
          <a:lstStyle/>
          <a:p>
            <a:pPr algn="ctr"/>
            <a:r>
              <a:rPr lang="en-US" sz="6000" dirty="0">
                <a:solidFill>
                  <a:schemeClr val="accent6">
                    <a:lumMod val="75000"/>
                  </a:schemeClr>
                </a:solidFill>
                <a:latin typeface="ADLaM Display" panose="020F0502020204030204" pitchFamily="2" charset="0"/>
                <a:ea typeface="ADLaM Display" panose="020F0502020204030204" pitchFamily="2" charset="0"/>
                <a:cs typeface="ADLaM Display" panose="020F0502020204030204" pitchFamily="2" charset="0"/>
              </a:rPr>
              <a:t>PLANT </a:t>
            </a:r>
            <a:r>
              <a:rPr lang="en-US" sz="6000" dirty="0">
                <a:solidFill>
                  <a:schemeClr val="accent2">
                    <a:lumMod val="50000"/>
                  </a:schemeClr>
                </a:solidFill>
                <a:latin typeface="ADLaM Display" panose="020F0502020204030204" pitchFamily="2" charset="0"/>
                <a:ea typeface="ADLaM Display" panose="020F0502020204030204" pitchFamily="2" charset="0"/>
                <a:cs typeface="ADLaM Display" panose="020F0502020204030204" pitchFamily="2" charset="0"/>
              </a:rPr>
              <a:t>ANIMAL</a:t>
            </a:r>
          </a:p>
          <a:p>
            <a:pPr algn="ctr"/>
            <a:r>
              <a:rPr lang="en-US" sz="6000" dirty="0">
                <a:solidFill>
                  <a:schemeClr val="tx2">
                    <a:lumMod val="75000"/>
                    <a:lumOff val="25000"/>
                  </a:schemeClr>
                </a:solidFill>
                <a:latin typeface="ADLaM Display" panose="020F0502020204030204" pitchFamily="2" charset="0"/>
                <a:ea typeface="ADLaM Display" panose="020F0502020204030204" pitchFamily="2" charset="0"/>
                <a:cs typeface="ADLaM Display" panose="020F0502020204030204" pitchFamily="2" charset="0"/>
              </a:rPr>
              <a:t>FISH </a:t>
            </a:r>
            <a:r>
              <a:rPr lang="en-US" sz="6000" dirty="0">
                <a:latin typeface="ADLaM Display" panose="020F0502020204030204" pitchFamily="2" charset="0"/>
                <a:ea typeface="ADLaM Display" panose="020F0502020204030204" pitchFamily="2" charset="0"/>
                <a:cs typeface="ADLaM Display" panose="020F0502020204030204" pitchFamily="2" charset="0"/>
              </a:rPr>
              <a:t>HUMAN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7791E4F-D9C6-4F65-9C0C-605C9EBA8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199" y="971550"/>
            <a:ext cx="5997575" cy="1876425"/>
          </a:xfrm>
        </p:spPr>
        <p:txBody>
          <a:bodyPr>
            <a:noAutofit/>
          </a:bodyPr>
          <a:lstStyle/>
          <a:p>
            <a:pPr algn="ctr"/>
            <a:r>
              <a:rPr lang="en-US" sz="6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REQUIREMENTS</a:t>
            </a:r>
          </a:p>
          <a:p>
            <a:pPr algn="ctr"/>
            <a:r>
              <a:rPr lang="en-US" sz="6000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ALL THE SAME</a:t>
            </a:r>
            <a:endParaRPr lang="en-US" sz="6000" dirty="0">
              <a:solidFill>
                <a:srgbClr val="FF0000"/>
              </a:solidFill>
            </a:endParaRP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17CE96E-C594-7617-033C-B5688F3B5D1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847975"/>
            <a:ext cx="6019800" cy="4010022"/>
          </a:xfrm>
        </p:spPr>
        <p:txBody>
          <a:bodyPr>
            <a:normAutofit/>
          </a:bodyPr>
          <a:lstStyle/>
          <a:p>
            <a:pPr algn="ctr"/>
            <a:endParaRPr lang="en-US" sz="800" dirty="0"/>
          </a:p>
          <a:p>
            <a:pPr marL="0" indent="0" algn="ctr">
              <a:buNone/>
            </a:pPr>
            <a:r>
              <a:rPr lang="en-US" sz="5400" dirty="0"/>
              <a:t>AIR</a:t>
            </a:r>
            <a:endParaRPr lang="en-US" sz="800" dirty="0"/>
          </a:p>
          <a:p>
            <a:pPr marL="0" indent="0" algn="ctr">
              <a:buNone/>
            </a:pPr>
            <a:endParaRPr lang="en-US" sz="800" dirty="0"/>
          </a:p>
          <a:p>
            <a:pPr marL="0" indent="0" algn="ctr">
              <a:buNone/>
            </a:pPr>
            <a:r>
              <a:rPr lang="en-US" sz="9600" b="1" dirty="0"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WATER</a:t>
            </a:r>
          </a:p>
          <a:p>
            <a:pPr marL="0" indent="0" algn="ctr">
              <a:buNone/>
            </a:pPr>
            <a:endParaRPr lang="en-US" sz="800" dirty="0"/>
          </a:p>
          <a:p>
            <a:pPr marL="0" indent="0" algn="ctr">
              <a:buNone/>
            </a:pPr>
            <a:r>
              <a:rPr lang="en-US" sz="5400" b="1" dirty="0">
                <a:solidFill>
                  <a:srgbClr val="33CC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FOOD</a:t>
            </a:r>
          </a:p>
        </p:txBody>
      </p:sp>
      <p:pic>
        <p:nvPicPr>
          <p:cNvPr id="7" name="Content Placeholder 5">
            <a:extLst>
              <a:ext uri="{FF2B5EF4-FFF2-40B4-BE49-F238E27FC236}">
                <a16:creationId xmlns:a16="http://schemas.microsoft.com/office/drawing/2014/main" id="{FF224944-AD1A-A709-DA92-64C0ADC878DE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0" y="2847976"/>
            <a:ext cx="2990850" cy="1876423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288D74A9-DFC7-A02C-6614-FD8510442AB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13075" y="2824164"/>
            <a:ext cx="3159123" cy="1900235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71EB065C-2698-2931-6D4C-99ADFD822A2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" y="4724399"/>
            <a:ext cx="2968623" cy="213360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2DC9CE0-91FD-A701-FF2D-AB5A1F1508A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13074" y="4724398"/>
            <a:ext cx="3136898" cy="21336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02690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2E442304-DDBD-4F7B-8017-36BCC863FB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E7A7922-9F09-29C7-20BB-D386864EC0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4323406" cy="6858000"/>
          </a:xfrm>
        </p:spPr>
        <p:txBody>
          <a:bodyPr anchor="ctr">
            <a:normAutofit/>
          </a:bodyPr>
          <a:lstStyle/>
          <a:p>
            <a:pPr marL="0" indent="0" algn="ctr"/>
            <a:r>
              <a:rPr lang="en-US" sz="6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OSWCD</a:t>
            </a:r>
            <a:br>
              <a:rPr lang="en-US" sz="6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sz="6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D2 </a:t>
            </a:r>
            <a:r>
              <a:rPr lang="en-US" sz="9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C3</a:t>
            </a:r>
            <a:br>
              <a:rPr lang="en-US" sz="4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br>
              <a:rPr lang="en-US" sz="4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sz="6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WATER CHALLENGE </a:t>
            </a:r>
            <a:endParaRPr lang="en-US" sz="6000" dirty="0"/>
          </a:p>
        </p:txBody>
      </p:sp>
      <p:sp>
        <p:nvSpPr>
          <p:cNvPr id="18" name="sketch line">
            <a:extLst>
              <a:ext uri="{FF2B5EF4-FFF2-40B4-BE49-F238E27FC236}">
                <a16:creationId xmlns:a16="http://schemas.microsoft.com/office/drawing/2014/main" id="{5E107275-3853-46FD-A241-DE4355A426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1627450" y="3462719"/>
            <a:ext cx="5410200" cy="18288"/>
          </a:xfrm>
          <a:custGeom>
            <a:avLst/>
            <a:gdLst>
              <a:gd name="csX0" fmla="*/ 0 w 5410200"/>
              <a:gd name="csY0" fmla="*/ 0 h 18288"/>
              <a:gd name="csX1" fmla="*/ 568071 w 5410200"/>
              <a:gd name="csY1" fmla="*/ 0 h 18288"/>
              <a:gd name="csX2" fmla="*/ 1298448 w 5410200"/>
              <a:gd name="csY2" fmla="*/ 0 h 18288"/>
              <a:gd name="csX3" fmla="*/ 1920621 w 5410200"/>
              <a:gd name="csY3" fmla="*/ 0 h 18288"/>
              <a:gd name="csX4" fmla="*/ 2488692 w 5410200"/>
              <a:gd name="csY4" fmla="*/ 0 h 18288"/>
              <a:gd name="csX5" fmla="*/ 3219069 w 5410200"/>
              <a:gd name="csY5" fmla="*/ 0 h 18288"/>
              <a:gd name="csX6" fmla="*/ 3895344 w 5410200"/>
              <a:gd name="csY6" fmla="*/ 0 h 18288"/>
              <a:gd name="csX7" fmla="*/ 4571619 w 5410200"/>
              <a:gd name="csY7" fmla="*/ 0 h 18288"/>
              <a:gd name="csX8" fmla="*/ 5410200 w 5410200"/>
              <a:gd name="csY8" fmla="*/ 0 h 18288"/>
              <a:gd name="csX9" fmla="*/ 5410200 w 5410200"/>
              <a:gd name="csY9" fmla="*/ 18288 h 18288"/>
              <a:gd name="csX10" fmla="*/ 4842129 w 5410200"/>
              <a:gd name="csY10" fmla="*/ 18288 h 18288"/>
              <a:gd name="csX11" fmla="*/ 4328160 w 5410200"/>
              <a:gd name="csY11" fmla="*/ 18288 h 18288"/>
              <a:gd name="csX12" fmla="*/ 3597783 w 5410200"/>
              <a:gd name="csY12" fmla="*/ 18288 h 18288"/>
              <a:gd name="csX13" fmla="*/ 3029712 w 5410200"/>
              <a:gd name="csY13" fmla="*/ 18288 h 18288"/>
              <a:gd name="csX14" fmla="*/ 2299335 w 5410200"/>
              <a:gd name="csY14" fmla="*/ 18288 h 18288"/>
              <a:gd name="csX15" fmla="*/ 1514856 w 5410200"/>
              <a:gd name="csY15" fmla="*/ 18288 h 18288"/>
              <a:gd name="csX16" fmla="*/ 892683 w 5410200"/>
              <a:gd name="csY16" fmla="*/ 18288 h 18288"/>
              <a:gd name="csX17" fmla="*/ 0 w 5410200"/>
              <a:gd name="csY17" fmla="*/ 18288 h 18288"/>
              <a:gd name="csX18" fmla="*/ 0 w 5410200"/>
              <a:gd name="csY18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</a:cxnLst>
            <a:rect l="l" t="t" r="r" b="b"/>
            <a:pathLst>
              <a:path w="5410200" h="18288" fill="none" extrusionOk="0">
                <a:moveTo>
                  <a:pt x="0" y="0"/>
                </a:moveTo>
                <a:cubicBezTo>
                  <a:pt x="163050" y="-18707"/>
                  <a:pt x="319321" y="-16364"/>
                  <a:pt x="568071" y="0"/>
                </a:cubicBezTo>
                <a:cubicBezTo>
                  <a:pt x="816821" y="16364"/>
                  <a:pt x="1013224" y="-7268"/>
                  <a:pt x="1298448" y="0"/>
                </a:cubicBezTo>
                <a:cubicBezTo>
                  <a:pt x="1583672" y="7268"/>
                  <a:pt x="1631711" y="-3367"/>
                  <a:pt x="1920621" y="0"/>
                </a:cubicBezTo>
                <a:cubicBezTo>
                  <a:pt x="2209531" y="3367"/>
                  <a:pt x="2364420" y="-19184"/>
                  <a:pt x="2488692" y="0"/>
                </a:cubicBezTo>
                <a:cubicBezTo>
                  <a:pt x="2612964" y="19184"/>
                  <a:pt x="3023298" y="-34627"/>
                  <a:pt x="3219069" y="0"/>
                </a:cubicBezTo>
                <a:cubicBezTo>
                  <a:pt x="3414840" y="34627"/>
                  <a:pt x="3656810" y="24043"/>
                  <a:pt x="3895344" y="0"/>
                </a:cubicBezTo>
                <a:cubicBezTo>
                  <a:pt x="4133879" y="-24043"/>
                  <a:pt x="4393984" y="-19577"/>
                  <a:pt x="4571619" y="0"/>
                </a:cubicBezTo>
                <a:cubicBezTo>
                  <a:pt x="4749255" y="19577"/>
                  <a:pt x="5179928" y="-6281"/>
                  <a:pt x="5410200" y="0"/>
                </a:cubicBezTo>
                <a:cubicBezTo>
                  <a:pt x="5410730" y="6954"/>
                  <a:pt x="5410934" y="12839"/>
                  <a:pt x="5410200" y="18288"/>
                </a:cubicBezTo>
                <a:cubicBezTo>
                  <a:pt x="5139060" y="6751"/>
                  <a:pt x="5121593" y="31035"/>
                  <a:pt x="4842129" y="18288"/>
                </a:cubicBezTo>
                <a:cubicBezTo>
                  <a:pt x="4562665" y="5541"/>
                  <a:pt x="4448273" y="9487"/>
                  <a:pt x="4328160" y="18288"/>
                </a:cubicBezTo>
                <a:cubicBezTo>
                  <a:pt x="4208047" y="27089"/>
                  <a:pt x="3760936" y="22567"/>
                  <a:pt x="3597783" y="18288"/>
                </a:cubicBezTo>
                <a:cubicBezTo>
                  <a:pt x="3434630" y="14009"/>
                  <a:pt x="3299718" y="33213"/>
                  <a:pt x="3029712" y="18288"/>
                </a:cubicBezTo>
                <a:cubicBezTo>
                  <a:pt x="2759706" y="3363"/>
                  <a:pt x="2640159" y="27394"/>
                  <a:pt x="2299335" y="18288"/>
                </a:cubicBezTo>
                <a:cubicBezTo>
                  <a:pt x="1958511" y="9182"/>
                  <a:pt x="1801186" y="28985"/>
                  <a:pt x="1514856" y="18288"/>
                </a:cubicBezTo>
                <a:cubicBezTo>
                  <a:pt x="1228526" y="7591"/>
                  <a:pt x="1063509" y="-5305"/>
                  <a:pt x="892683" y="18288"/>
                </a:cubicBezTo>
                <a:cubicBezTo>
                  <a:pt x="721857" y="41881"/>
                  <a:pt x="186945" y="-20897"/>
                  <a:pt x="0" y="18288"/>
                </a:cubicBezTo>
                <a:cubicBezTo>
                  <a:pt x="-570" y="9279"/>
                  <a:pt x="132" y="5100"/>
                  <a:pt x="0" y="0"/>
                </a:cubicBezTo>
                <a:close/>
              </a:path>
              <a:path w="5410200" h="18288" stroke="0" extrusionOk="0">
                <a:moveTo>
                  <a:pt x="0" y="0"/>
                </a:moveTo>
                <a:cubicBezTo>
                  <a:pt x="285096" y="-4925"/>
                  <a:pt x="376456" y="22268"/>
                  <a:pt x="622173" y="0"/>
                </a:cubicBezTo>
                <a:cubicBezTo>
                  <a:pt x="867890" y="-22268"/>
                  <a:pt x="1031392" y="7228"/>
                  <a:pt x="1136142" y="0"/>
                </a:cubicBezTo>
                <a:cubicBezTo>
                  <a:pt x="1240892" y="-7228"/>
                  <a:pt x="1561853" y="9877"/>
                  <a:pt x="1920621" y="0"/>
                </a:cubicBezTo>
                <a:cubicBezTo>
                  <a:pt x="2279389" y="-9877"/>
                  <a:pt x="2367255" y="19546"/>
                  <a:pt x="2542794" y="0"/>
                </a:cubicBezTo>
                <a:cubicBezTo>
                  <a:pt x="2718333" y="-19546"/>
                  <a:pt x="2866732" y="-22226"/>
                  <a:pt x="3164967" y="0"/>
                </a:cubicBezTo>
                <a:cubicBezTo>
                  <a:pt x="3463202" y="22226"/>
                  <a:pt x="3568055" y="-2765"/>
                  <a:pt x="3949446" y="0"/>
                </a:cubicBezTo>
                <a:cubicBezTo>
                  <a:pt x="4330837" y="2765"/>
                  <a:pt x="4287895" y="10557"/>
                  <a:pt x="4517517" y="0"/>
                </a:cubicBezTo>
                <a:cubicBezTo>
                  <a:pt x="4747139" y="-10557"/>
                  <a:pt x="5149588" y="8716"/>
                  <a:pt x="5410200" y="0"/>
                </a:cubicBezTo>
                <a:cubicBezTo>
                  <a:pt x="5409517" y="5414"/>
                  <a:pt x="5409480" y="12510"/>
                  <a:pt x="5410200" y="18288"/>
                </a:cubicBezTo>
                <a:cubicBezTo>
                  <a:pt x="5163327" y="41494"/>
                  <a:pt x="5008749" y="10693"/>
                  <a:pt x="4842129" y="18288"/>
                </a:cubicBezTo>
                <a:cubicBezTo>
                  <a:pt x="4675509" y="25883"/>
                  <a:pt x="4433401" y="-615"/>
                  <a:pt x="4165854" y="18288"/>
                </a:cubicBezTo>
                <a:cubicBezTo>
                  <a:pt x="3898308" y="37191"/>
                  <a:pt x="3809032" y="-8710"/>
                  <a:pt x="3543681" y="18288"/>
                </a:cubicBezTo>
                <a:cubicBezTo>
                  <a:pt x="3278330" y="45286"/>
                  <a:pt x="3073876" y="-15917"/>
                  <a:pt x="2759202" y="18288"/>
                </a:cubicBezTo>
                <a:cubicBezTo>
                  <a:pt x="2444528" y="52493"/>
                  <a:pt x="2204144" y="3372"/>
                  <a:pt x="1974723" y="18288"/>
                </a:cubicBezTo>
                <a:cubicBezTo>
                  <a:pt x="1745302" y="33204"/>
                  <a:pt x="1602335" y="31490"/>
                  <a:pt x="1406652" y="18288"/>
                </a:cubicBezTo>
                <a:cubicBezTo>
                  <a:pt x="1210969" y="5086"/>
                  <a:pt x="923948" y="3161"/>
                  <a:pt x="730377" y="18288"/>
                </a:cubicBezTo>
                <a:cubicBezTo>
                  <a:pt x="536806" y="33415"/>
                  <a:pt x="336496" y="-141"/>
                  <a:pt x="0" y="18288"/>
                </a:cubicBezTo>
                <a:cubicBezTo>
                  <a:pt x="-306" y="11061"/>
                  <a:pt x="-655" y="7751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19" name="Content Placeholder 2">
            <a:extLst>
              <a:ext uri="{FF2B5EF4-FFF2-40B4-BE49-F238E27FC236}">
                <a16:creationId xmlns:a16="http://schemas.microsoft.com/office/drawing/2014/main" id="{623BEECF-9731-783C-4E2B-40A99781DF2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42671847"/>
              </p:ext>
            </p:extLst>
          </p:nvPr>
        </p:nvGraphicFramePr>
        <p:xfrm>
          <a:off x="4648018" y="0"/>
          <a:ext cx="7540934" cy="685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2042460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E7CEBC-D20B-97F9-E697-8046282BD5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1690688"/>
          </a:xfrm>
        </p:spPr>
        <p:txBody>
          <a:bodyPr>
            <a:normAutofit fontScale="90000"/>
          </a:bodyPr>
          <a:lstStyle/>
          <a:p>
            <a:pPr algn="ctr"/>
            <a:r>
              <a:rPr lang="en-US" sz="107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</a:t>
            </a:r>
            <a:r>
              <a:rPr lang="en-US" sz="107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hange </a:t>
            </a:r>
            <a:r>
              <a:rPr lang="en-US" sz="107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HABITS</a:t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F1B8C49-E681-D058-9690-BC2BA6B24A7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825624"/>
            <a:ext cx="12192000" cy="5032375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US" sz="2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Walbaum Display Heavy" panose="02070A03090703020303" pitchFamily="18" charset="0"/>
              <a:ea typeface="Cascadia Code SemiBold" panose="020B0609020000020004" pitchFamily="49" charset="0"/>
              <a:cs typeface="Cascadia Code SemiBold" panose="020B0609020000020004" pitchFamily="49" charset="0"/>
            </a:endParaRPr>
          </a:p>
          <a:p>
            <a:pPr marL="0" indent="0" algn="ctr">
              <a:buNone/>
            </a:pPr>
            <a:endParaRPr lang="en-US" sz="2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Walbaum Display Heavy" panose="02070A03090703020303" pitchFamily="18" charset="0"/>
              <a:ea typeface="Cascadia Code SemiBold" panose="020B0609020000020004" pitchFamily="49" charset="0"/>
              <a:cs typeface="Cascadia Code SemiBold" panose="020B0609020000020004" pitchFamily="49" charset="0"/>
            </a:endParaRPr>
          </a:p>
          <a:p>
            <a:pPr marL="0" indent="0" algn="ctr">
              <a:buNone/>
            </a:pPr>
            <a:r>
              <a:rPr lang="en-US" sz="9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ckwell Nova Extra Bold" panose="02060903020205020403" pitchFamily="18" charset="0"/>
                <a:ea typeface="Cascadia Code SemiBold" panose="020B0609020000020004" pitchFamily="49" charset="0"/>
                <a:cs typeface="Cascadia Code SemiBold" panose="020B0609020000020004" pitchFamily="49" charset="0"/>
              </a:rPr>
              <a:t>HABITS</a:t>
            </a:r>
          </a:p>
          <a:p>
            <a:pPr marL="0" indent="0" algn="ctr">
              <a:buNone/>
            </a:pPr>
            <a:endParaRPr lang="en-US" sz="2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Rockwell Nova Extra Bold" panose="02060903020205020403" pitchFamily="18" charset="0"/>
              <a:ea typeface="Cascadia Code SemiBold" panose="020B0609020000020004" pitchFamily="49" charset="0"/>
              <a:cs typeface="Cascadia Code SemiBold" panose="020B0609020000020004" pitchFamily="49" charset="0"/>
            </a:endParaRPr>
          </a:p>
          <a:p>
            <a:pPr marL="0" indent="0" algn="ctr">
              <a:buNone/>
            </a:pPr>
            <a:r>
              <a:rPr lang="en-US" sz="9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  <a:latin typeface="Rockwell Nova Extra Bold" panose="02060903020205020403" pitchFamily="18" charset="0"/>
                <a:ea typeface="Cascadia Code SemiBold" panose="020B0609020000020004" pitchFamily="49" charset="0"/>
                <a:cs typeface="Cascadia Code SemiBold" panose="020B0609020000020004" pitchFamily="49" charset="0"/>
              </a:rPr>
              <a:t>MATTER</a:t>
            </a:r>
          </a:p>
        </p:txBody>
      </p:sp>
    </p:spTree>
    <p:extLst>
      <p:ext uri="{BB962C8B-B14F-4D97-AF65-F5344CB8AC3E}">
        <p14:creationId xmlns:p14="http://schemas.microsoft.com/office/powerpoint/2010/main" val="57508712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57E64FD-1AF8-76C4-4B15-D80AC00C400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083586-D128-D3D2-B5D5-7B93733C01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2000249"/>
          </a:xfrm>
        </p:spPr>
        <p:txBody>
          <a:bodyPr>
            <a:normAutofit/>
          </a:bodyPr>
          <a:lstStyle/>
          <a:p>
            <a:pPr algn="ctr"/>
            <a:r>
              <a:rPr lang="en-US" sz="107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</a:t>
            </a:r>
            <a:r>
              <a:rPr lang="en-US" sz="107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onserve</a:t>
            </a:r>
            <a:r>
              <a:rPr lang="en-US" sz="107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0700" b="1" u="sng" dirty="0"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WATER</a:t>
            </a:r>
            <a:endParaRPr lang="en-US" dirty="0">
              <a:highlight>
                <a:srgbClr val="FFFF00"/>
              </a:highlight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60E4BF7-C971-1588-D58B-AE5A27E40D5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2362200"/>
            <a:ext cx="12192000" cy="449579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9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00FF00"/>
                </a:highlight>
                <a:latin typeface="Rockwell Nova Extra Bold" panose="02060903020205020403" pitchFamily="18" charset="0"/>
                <a:ea typeface="Cascadia Code SemiBold" panose="020B0609020000020004" pitchFamily="49" charset="0"/>
                <a:cs typeface="Cascadia Code SemiBold" panose="020B0609020000020004" pitchFamily="49" charset="0"/>
              </a:rPr>
              <a:t>FIX IT-leaks</a:t>
            </a:r>
          </a:p>
          <a:p>
            <a:pPr marL="0" indent="0">
              <a:buNone/>
            </a:pPr>
            <a:r>
              <a:rPr lang="en-US" sz="9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00FF00"/>
                </a:highlight>
                <a:latin typeface="Rockwell Nova Extra Bold" panose="02060903020205020403" pitchFamily="18" charset="0"/>
                <a:ea typeface="Cascadia Code SemiBold" panose="020B0609020000020004" pitchFamily="49" charset="0"/>
                <a:cs typeface="Cascadia Code SemiBold" panose="020B0609020000020004" pitchFamily="49" charset="0"/>
              </a:rPr>
              <a:t>FILL IT-washer</a:t>
            </a:r>
          </a:p>
          <a:p>
            <a:pPr marL="0" indent="0">
              <a:buNone/>
            </a:pPr>
            <a:r>
              <a:rPr lang="en-US" sz="9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00FF00"/>
                </a:highlight>
                <a:latin typeface="Rockwell Nova Extra Bold" panose="02060903020205020403" pitchFamily="18" charset="0"/>
                <a:ea typeface="Cascadia Code SemiBold" panose="020B0609020000020004" pitchFamily="49" charset="0"/>
                <a:cs typeface="Cascadia Code SemiBold" panose="020B0609020000020004" pitchFamily="49" charset="0"/>
              </a:rPr>
              <a:t>FIXTURES-new</a:t>
            </a:r>
          </a:p>
          <a:p>
            <a:pPr marL="0" indent="0">
              <a:buNone/>
            </a:pPr>
            <a:endParaRPr lang="en-US" sz="9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Rockwell Nova Extra Bold" panose="02060903020205020403" pitchFamily="18" charset="0"/>
              <a:ea typeface="Cascadia Code SemiBold" panose="020B0609020000020004" pitchFamily="49" charset="0"/>
              <a:cs typeface="Cascadia Code SemiBold" panose="020B06090200000200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89393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8C576B-2944-8B9F-7847-5A130C4015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1690688"/>
          </a:xfrm>
        </p:spPr>
        <p:txBody>
          <a:bodyPr/>
          <a:lstStyle/>
          <a:p>
            <a:pPr algn="ctr"/>
            <a:r>
              <a:rPr lang="en-US" sz="96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YOUR REWARD</a:t>
            </a:r>
            <a:endParaRPr lang="en-US" dirty="0">
              <a:highlight>
                <a:srgbClr val="FFFF00"/>
              </a:highlight>
            </a:endParaRP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638AC179-0EC3-FEFC-DFFC-AB9E1D63BA6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0" y="1523999"/>
            <a:ext cx="12192000" cy="5333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084475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19EFB24-E165-1F5A-C5C1-9294F04CF57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A3BADA-BD21-05D0-3D29-960BEDE03F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2381249"/>
          </a:xfrm>
        </p:spPr>
        <p:txBody>
          <a:bodyPr>
            <a:normAutofit fontScale="90000"/>
          </a:bodyPr>
          <a:lstStyle/>
          <a:p>
            <a:pPr algn="ctr"/>
            <a:r>
              <a:rPr lang="en-US" sz="107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</a:t>
            </a:r>
            <a:r>
              <a:rPr lang="en-US" sz="107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lean</a:t>
            </a:r>
            <a:r>
              <a:rPr lang="en-US" sz="107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0700" b="1" u="sng" dirty="0"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WATER</a:t>
            </a:r>
            <a:r>
              <a:rPr lang="en-US" sz="10700" b="1" u="sng" dirty="0"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BODIES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30DBCBD-CD88-CEAB-32B8-09F295F882B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2724150"/>
            <a:ext cx="12192000" cy="413384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8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00FF00"/>
                </a:highlight>
                <a:latin typeface="Rockwell Nova Extra Bold" panose="02060903020205020403" pitchFamily="18" charset="0"/>
                <a:ea typeface="Cascadia Code SemiBold" panose="020B0609020000020004" pitchFamily="49" charset="0"/>
                <a:cs typeface="Cascadia Code SemiBold" panose="020B0609020000020004" pitchFamily="49" charset="0"/>
              </a:rPr>
              <a:t>PICK UP-litter</a:t>
            </a:r>
          </a:p>
          <a:p>
            <a:pPr marL="0" indent="0">
              <a:buNone/>
            </a:pPr>
            <a:r>
              <a:rPr lang="en-US" sz="8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00FF00"/>
                </a:highlight>
                <a:latin typeface="Rockwell Nova Extra Bold" panose="02060903020205020403" pitchFamily="18" charset="0"/>
                <a:ea typeface="Cascadia Code SemiBold" panose="020B0609020000020004" pitchFamily="49" charset="0"/>
                <a:cs typeface="Cascadia Code SemiBold" panose="020B0609020000020004" pitchFamily="49" charset="0"/>
              </a:rPr>
              <a:t>PICK UP-pet doo</a:t>
            </a:r>
          </a:p>
          <a:p>
            <a:pPr marL="0" indent="0">
              <a:buNone/>
            </a:pPr>
            <a:r>
              <a:rPr lang="en-US" sz="8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00FF00"/>
                </a:highlight>
                <a:latin typeface="Rockwell Nova Extra Bold" panose="02060903020205020403" pitchFamily="18" charset="0"/>
                <a:ea typeface="Cascadia Code SemiBold" panose="020B0609020000020004" pitchFamily="49" charset="0"/>
                <a:cs typeface="Cascadia Code SemiBold" panose="020B0609020000020004" pitchFamily="49" charset="0"/>
              </a:rPr>
              <a:t>PICK UP-leaves</a:t>
            </a:r>
          </a:p>
          <a:p>
            <a:pPr marL="0" indent="0">
              <a:buNone/>
            </a:pPr>
            <a:endParaRPr lang="en-US" sz="9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Rockwell Nova Extra Bold" panose="02060903020205020403" pitchFamily="18" charset="0"/>
              <a:ea typeface="Cascadia Code SemiBold" panose="020B0609020000020004" pitchFamily="49" charset="0"/>
              <a:cs typeface="Cascadia Code SemiBold" panose="020B06090200000200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540984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13E8B5-6F50-17F4-AF2B-1B469A2F96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1619250"/>
          </a:xfrm>
        </p:spPr>
        <p:txBody>
          <a:bodyPr>
            <a:noAutofit/>
          </a:bodyPr>
          <a:lstStyle/>
          <a:p>
            <a:pPr algn="ctr"/>
            <a:r>
              <a:rPr lang="en-US" sz="72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OUR REWARD, OUR FUTURE</a:t>
            </a:r>
            <a:endParaRPr lang="en-US" sz="7200" dirty="0">
              <a:highlight>
                <a:srgbClr val="FFFF00"/>
              </a:highlight>
            </a:endParaRP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C0534C77-0DF7-E947-5740-D95E53E5B4D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1790700"/>
            <a:ext cx="12192000" cy="50982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305135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600E24-CB2C-C3FB-CDD5-BE4AD1194F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1351721"/>
          </a:xfrm>
        </p:spPr>
        <p:txBody>
          <a:bodyPr>
            <a:noAutofit/>
          </a:bodyPr>
          <a:lstStyle/>
          <a:p>
            <a:pPr algn="ctr"/>
            <a:r>
              <a:rPr lang="en-US" sz="8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BE SMART, DO YOUR PART</a:t>
            </a:r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68683E2C-DBD6-2115-AE25-F76714825C76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3"/>
          <a:stretch>
            <a:fillRect/>
          </a:stretch>
        </p:blipFill>
        <p:spPr>
          <a:xfrm>
            <a:off x="1" y="1350963"/>
            <a:ext cx="6019800" cy="5507037"/>
          </a:xfrm>
          <a:prstGeom prst="rect">
            <a:avLst/>
          </a:prstGeom>
        </p:spPr>
      </p:pic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3D523119-B591-AB40-2813-30B1B239DF16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4"/>
          <a:stretch>
            <a:fillRect/>
          </a:stretch>
        </p:blipFill>
        <p:spPr>
          <a:xfrm>
            <a:off x="6019801" y="1350963"/>
            <a:ext cx="6172199" cy="55070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981415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243F260-ABA2-D992-18D1-47770E4EB85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416900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118959</TotalTime>
  <Words>87</Words>
  <Application>Microsoft Office PowerPoint</Application>
  <PresentationFormat>Widescreen</PresentationFormat>
  <Paragraphs>39</Paragraphs>
  <Slides>10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7" baseType="lpstr">
      <vt:lpstr>ADLaM Display</vt:lpstr>
      <vt:lpstr>Aptos</vt:lpstr>
      <vt:lpstr>Aptos Display</vt:lpstr>
      <vt:lpstr>Arial</vt:lpstr>
      <vt:lpstr>Rockwell Nova Extra Bold</vt:lpstr>
      <vt:lpstr>Walbaum Display Heavy</vt:lpstr>
      <vt:lpstr>Office Theme</vt:lpstr>
      <vt:lpstr>PowerPoint Presentation</vt:lpstr>
      <vt:lpstr>ESSENTIAL FOR LIFE </vt:lpstr>
      <vt:lpstr>OSWCD D2 C3  WATER CHALLENGE </vt:lpstr>
      <vt:lpstr>Change HABITS </vt:lpstr>
      <vt:lpstr>Conserve WATER</vt:lpstr>
      <vt:lpstr>YOUR REWARD</vt:lpstr>
      <vt:lpstr>Clean WATER BODIES</vt:lpstr>
      <vt:lpstr>OUR REWARD, OUR FUTURE</vt:lpstr>
      <vt:lpstr>BE SMART, DO YOUR PART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James Moyer</dc:creator>
  <cp:lastModifiedBy>Hightower, Terrell</cp:lastModifiedBy>
  <cp:revision>137</cp:revision>
  <dcterms:created xsi:type="dcterms:W3CDTF">2025-03-29T21:14:32Z</dcterms:created>
  <dcterms:modified xsi:type="dcterms:W3CDTF">2026-06-05T15:47:46Z</dcterms:modified>
</cp:coreProperties>
</file>