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575" r:id="rId2"/>
    <p:sldId id="602" r:id="rId3"/>
    <p:sldId id="603" r:id="rId4"/>
    <p:sldId id="605" r:id="rId5"/>
    <p:sldId id="607" r:id="rId6"/>
    <p:sldId id="606" r:id="rId7"/>
    <p:sldId id="608" r:id="rId8"/>
    <p:sldId id="609" r:id="rId9"/>
    <p:sldId id="604" r:id="rId10"/>
    <p:sldId id="592" r:id="rId11"/>
    <p:sldId id="61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9B8FAD-05CE-4804-B206-FA5CC20F47E8}">
          <p14:sldIdLst>
            <p14:sldId id="575"/>
            <p14:sldId id="602"/>
            <p14:sldId id="603"/>
            <p14:sldId id="605"/>
            <p14:sldId id="607"/>
            <p14:sldId id="606"/>
            <p14:sldId id="608"/>
            <p14:sldId id="609"/>
            <p14:sldId id="604"/>
            <p14:sldId id="592"/>
            <p14:sldId id="61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43"/>
    <a:srgbClr val="FF9933"/>
    <a:srgbClr val="74D054"/>
    <a:srgbClr val="FF5050"/>
    <a:srgbClr val="F1FE48"/>
    <a:srgbClr val="DADDC7"/>
    <a:srgbClr val="33CC33"/>
    <a:srgbClr val="CC6600"/>
    <a:srgbClr val="055715"/>
    <a:srgbClr val="1B6F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59" autoAdjust="0"/>
    <p:restoredTop sz="69650" autoAdjust="0"/>
  </p:normalViewPr>
  <p:slideViewPr>
    <p:cSldViewPr snapToGrid="0">
      <p:cViewPr varScale="1">
        <p:scale>
          <a:sx n="72" d="100"/>
          <a:sy n="72" d="100"/>
        </p:scale>
        <p:origin x="16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C013C-C028-4914-8526-6F8346CB2000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CEE7F-FA18-445F-8EAC-26FD773F04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101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6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110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CDBDB-34EC-FB80-BEF9-C6EED231A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2FB18E-839D-3C76-2EA1-5ED4627F2F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4A84C9-C552-6DF2-A3DF-15A7665B6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82B539-F6E4-DA09-614D-A2D00DC90E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34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89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02C89-CF69-6FAD-D863-0B803028C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41095A-58AB-327E-D507-72B52F59E6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7228C-B35F-D7F0-9491-22BA87E3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8B5FB-B70E-F708-ECD6-28E48987A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7B35B-97E0-BF78-D171-8FCEAA39F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0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5422B-90AE-781D-04F7-9F5C4567E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9879D-B923-3601-7E8F-00804BBC8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D6349-023A-14FD-EB58-E8DB889E6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F1D53-854D-89DD-AEA8-2E593ED3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395A5-8482-DCF6-3962-2C21BA922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79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68F9E-6C53-B4E2-E0B8-CD2BF44D2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19C7F-E46B-669F-CF1C-E229484E9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BE469-3D0B-3515-AA4E-BD769BC8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1B616-96F0-E0FB-E612-4EDEFCDD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F2E210-934B-E0A2-D9C1-2242B3CB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292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9D7F5-E9F5-F0AA-495B-F4AF8913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015EF-AED6-D311-505E-EF9083914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C960F7-7865-41A4-77F0-5BCA17214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927AF-AB60-1D29-6E0D-C1F991F7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6F0A8-3ED7-6CB5-2D35-A34163C1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B67F0-6408-DA44-065B-5043759F8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6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69C8E-E490-033A-EAEC-0C7AAFC26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1DE9F-18B2-10F0-577D-20661A9B2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36342-C229-0D36-E1EC-0348002249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9E2753-4008-B432-2EE3-46AA6BE72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2CD58B-E301-8998-8872-81488B2A2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8FB0F8-7611-75AA-0D15-C28753770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5AF2F3-45B7-C051-C168-2C95FE8E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05E451-056D-1A1F-5DAF-539CEF397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7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E556-677B-CD05-A2F8-514B5B12A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5593C1-35D9-2CA8-8642-AA23EC42D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4BEF4E-A407-7F76-364C-DC639874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A67F12-9AFD-E375-058A-B62E4831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7CA932-86BE-BB94-1CB6-82F0D9421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6D57AB-6015-4D85-6693-C1A636E9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93FEF2-16F1-BB4C-9D4E-207AB3579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0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A91DA-C4C3-CF3C-AC67-2A50456CB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68F4D-A839-3E2C-0D1D-50A062CE3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CD4BE-8F82-4C1C-AF94-41CAF56A4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76051-5D3B-5071-AE06-120A93EA2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CB279-E06F-486C-9292-EF4FD4CE7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CE4F4-9A44-6BE3-EB5C-78275794B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97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B7C9F-6970-A5C7-254A-BCDE02191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510313-392A-0170-2299-1F41A484B2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ED772-D01D-51BC-C858-95E72E96B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17A44-DE38-A22E-B6C3-3185BE62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AC8F71-67B8-2D8A-8706-64178BFB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3D0719-4049-A7D2-4DCE-623FB5613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2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E4004-0ED3-D80A-D5FE-41F2DE091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E82367-D8B0-CCD8-ED35-620B83323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020990-0BB4-E93C-4868-BE55AD17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ACCE6-CA89-5C89-72AE-1AC6DEE7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61484-1414-3016-4523-9521CE67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54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5C3790-C1E4-9D21-34ED-CD7CA1BB3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4D3C77-F882-2386-3EC8-4B8007B96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BE6E0-42FC-9D27-5B32-9242E0F4B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D4CBD-03E4-052B-0617-43BEA4540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C5AAF-D7DA-E33A-E261-A366A0D56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27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AF0A6-E5D9-5F33-3BCF-A258722DA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E5A478-8DA8-8AE4-7C83-D0CD0888F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38E97-1C06-E14A-3D0C-AD447EA79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CF9CB6-AAA8-49F2-9253-5633EC534EA8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F4F79-55BD-5627-5F8F-BAAB8694D2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9AEF5-DCE5-A44D-E273-83BE858AE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oswcd.d2c3waterchallenge@gmail.co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3978BE-3A36-E3F7-8DA1-1D840639C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A73A0A-66D8-EA98-847E-8850BBFA026F}"/>
              </a:ext>
            </a:extLst>
          </p:cNvPr>
          <p:cNvSpPr txBox="1"/>
          <p:nvPr/>
        </p:nvSpPr>
        <p:spPr>
          <a:xfrm>
            <a:off x="185530" y="6488667"/>
            <a:ext cx="81042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2026-05-05 Public Comment Exhibit 2 - Orange County Soil and Water Conservation District 2 Supervisor Jim Moyer</a:t>
            </a:r>
          </a:p>
        </p:txBody>
      </p:sp>
    </p:spTree>
    <p:extLst>
      <p:ext uri="{BB962C8B-B14F-4D97-AF65-F5344CB8AC3E}">
        <p14:creationId xmlns:p14="http://schemas.microsoft.com/office/powerpoint/2010/main" val="780437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9DF67-8E83-EEF9-E142-0AD958A4F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"/>
            <a:ext cx="12188951" cy="135172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 250 Year Anniversary</a:t>
            </a:r>
            <a:br>
              <a:rPr lang="en-US" sz="5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5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July 4, 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149030-DF88-4FD0-91D4-4B729DD27F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468" r="2" b="14980"/>
          <a:stretch>
            <a:fillRect/>
          </a:stretch>
        </p:blipFill>
        <p:spPr>
          <a:xfrm>
            <a:off x="0" y="1351723"/>
            <a:ext cx="12188950" cy="550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37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7155B-175A-037F-C52E-CAA5E6B7C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1318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FRUGAL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FOUNDING FATHER BEN FRANKLIN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QUOTE #1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9610F0-B056-7918-F080-7F44DF8D7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13183"/>
            <a:ext cx="12192000" cy="574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476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77E7A-65EF-7D77-ABF4-262308D51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DD4C7-0F78-640C-D446-B40BB1DF0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08922"/>
          </a:xfrm>
        </p:spPr>
        <p:txBody>
          <a:bodyPr>
            <a:normAutofit/>
          </a:bodyPr>
          <a:lstStyle/>
          <a:p>
            <a:pPr algn="ctr"/>
            <a:r>
              <a:rPr lang="en-US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HONOR OF BEN FRANKLIN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AMERICA’S 250</a:t>
            </a:r>
            <a:r>
              <a:rPr lang="en-US" sz="53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ANNIVERSARY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8E3C46-5510-1590-AEC1-8FF9BBED3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47461"/>
            <a:ext cx="12192000" cy="48105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/>
              <a:t>ORANGE SOIL AND WATER CONSERVATION DISTRICT (OSWCD) TWO (2) IS KICKING OFF THE:</a:t>
            </a:r>
          </a:p>
          <a:p>
            <a:pPr marL="0" indent="0" algn="ctr">
              <a:buNone/>
            </a:pPr>
            <a: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C3</a:t>
            </a:r>
          </a:p>
          <a:p>
            <a:pPr marL="0" indent="0" algn="ctr">
              <a:buNone/>
            </a:pPr>
            <a: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</a:t>
            </a:r>
          </a:p>
        </p:txBody>
      </p:sp>
    </p:spTree>
    <p:extLst>
      <p:ext uri="{BB962C8B-B14F-4D97-AF65-F5344CB8AC3E}">
        <p14:creationId xmlns:p14="http://schemas.microsoft.com/office/powerpoint/2010/main" val="2936585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A7922-9F09-29C7-20BB-D386864EC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25623"/>
          </a:xfrm>
        </p:spPr>
        <p:txBody>
          <a:bodyPr>
            <a:noAutofit/>
          </a:bodyPr>
          <a:lstStyle/>
          <a:p>
            <a:pPr marL="0" indent="0" algn="ctr"/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</a:t>
            </a:r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  <a:b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 </a:t>
            </a:r>
            <a:r>
              <a:rPr lang="en-US" sz="7200" dirty="0"/>
              <a:t>– step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75EC9-503B-E3B1-F570-9AF379FBF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87826"/>
            <a:ext cx="12192000" cy="487017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6000" dirty="0"/>
              <a:t>OSWCD 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</a:t>
            </a:r>
            <a:r>
              <a:rPr lang="en-US" sz="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</a:p>
          <a:p>
            <a:pPr marL="0" indent="0">
              <a:buNone/>
            </a:pPr>
            <a:r>
              <a:rPr lang="en-US" sz="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6000" dirty="0"/>
              <a:t>hange – create two </a:t>
            </a:r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</a:t>
            </a:r>
            <a:r>
              <a:rPr lang="en-US" sz="6000" dirty="0"/>
              <a:t> habits</a:t>
            </a:r>
          </a:p>
          <a:p>
            <a:pPr marL="0" indent="0">
              <a:buNone/>
            </a:pPr>
            <a:r>
              <a:rPr lang="en-US" sz="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6000" dirty="0"/>
              <a:t>onserve –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dirty="0"/>
              <a:t>one </a:t>
            </a:r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</a:t>
            </a:r>
            <a:r>
              <a:rPr lang="en-US" sz="6000" dirty="0"/>
              <a:t> water conservation habit to do </a:t>
            </a:r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</a:t>
            </a:r>
            <a:r>
              <a:rPr lang="en-US" sz="6000" dirty="0"/>
              <a:t> day*</a:t>
            </a:r>
          </a:p>
          <a:p>
            <a:pPr marL="0" indent="0">
              <a:buNone/>
            </a:pPr>
            <a:r>
              <a:rPr lang="en-US" sz="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6000" dirty="0"/>
              <a:t>lean – one </a:t>
            </a:r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</a:t>
            </a:r>
            <a:r>
              <a:rPr lang="en-US" sz="6000" dirty="0"/>
              <a:t> water quality improvement habit to do </a:t>
            </a:r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</a:t>
            </a:r>
            <a:r>
              <a:rPr lang="en-US" sz="6000" dirty="0"/>
              <a:t> day* </a:t>
            </a:r>
          </a:p>
        </p:txBody>
      </p:sp>
    </p:spTree>
    <p:extLst>
      <p:ext uri="{BB962C8B-B14F-4D97-AF65-F5344CB8AC3E}">
        <p14:creationId xmlns:p14="http://schemas.microsoft.com/office/powerpoint/2010/main" val="2204246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D4CD2-1F9A-017F-5F71-6898086D40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7C951-E8D6-6864-A7B8-1400FD020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1318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 FRANKLIN, THE SCHOLAR AND EDUCATOR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QUOTE #2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BFE6AEF-E40B-B412-F9BF-5C99CF528C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13183"/>
            <a:ext cx="12192000" cy="574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182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A0EB8-DC5B-CBE7-A6A1-AD6036DA1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9C33F-405A-13BE-45DE-3DCDE305F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25623"/>
          </a:xfrm>
        </p:spPr>
        <p:txBody>
          <a:bodyPr>
            <a:noAutofit/>
          </a:bodyPr>
          <a:lstStyle/>
          <a:p>
            <a:pPr marL="0" indent="0" algn="ctr"/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</a:t>
            </a:r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  <a:b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CHALLENGE </a:t>
            </a:r>
            <a:r>
              <a:rPr lang="en-US" sz="7200" dirty="0"/>
              <a:t>– step two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D7BF8E-2F1A-B332-EC79-F0ACE5E70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07704"/>
            <a:ext cx="12192000" cy="48502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*Tell</a:t>
            </a:r>
            <a:r>
              <a:rPr lang="en-US" sz="6000" dirty="0"/>
              <a:t> your family, friends, and neighbors about your new C3 initiatives</a:t>
            </a:r>
          </a:p>
          <a:p>
            <a:pPr marL="0" indent="0">
              <a:buNone/>
            </a:pP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*Teach</a:t>
            </a: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dirty="0"/>
              <a:t>them how to take part in  the OSWCD</a:t>
            </a: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</a:t>
            </a:r>
            <a:r>
              <a:rPr lang="en-US" sz="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Water Challenge</a:t>
            </a:r>
          </a:p>
          <a:p>
            <a:pPr marL="0" indent="0">
              <a:buNone/>
            </a:pP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*INVOLVE</a:t>
            </a:r>
            <a:r>
              <a:rPr lang="en-US" sz="6000" dirty="0"/>
              <a:t> them </a:t>
            </a:r>
            <a:r>
              <a:rPr lang="en-US" sz="6000"/>
              <a:t>and organizations </a:t>
            </a:r>
            <a:r>
              <a:rPr lang="en-US" sz="6000" dirty="0"/>
              <a:t>in this 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</a:t>
            </a:r>
            <a:r>
              <a:rPr lang="en-US" sz="7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Water Challenge</a:t>
            </a:r>
            <a:endParaRPr lang="en-US" sz="6000" dirty="0"/>
          </a:p>
          <a:p>
            <a:pPr marL="0" indent="0">
              <a:buNone/>
            </a:pP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25124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F11CB-0AEE-CCDF-05EC-AB469435E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3FCA6-340C-DF7B-D714-42E9D869C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709529"/>
          </a:xfrm>
        </p:spPr>
        <p:txBody>
          <a:bodyPr>
            <a:noAutofit/>
          </a:bodyPr>
          <a:lstStyle/>
          <a:p>
            <a:pPr marL="0" indent="0" algn="ctr"/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D2 </a:t>
            </a:r>
            <a:r>
              <a:rPr lang="en-US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C3</a:t>
            </a:r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WATER</a:t>
            </a:r>
            <a:b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 INFORMATION</a:t>
            </a:r>
            <a:endParaRPr lang="en-US" sz="7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1D22DE-D456-19FD-C1B6-5158B0B658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09530"/>
            <a:ext cx="12192000" cy="514847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4800" dirty="0"/>
              <a:t>*Such as personalized ideas that will work for both you and our limited water resources contact:</a:t>
            </a:r>
          </a:p>
          <a:p>
            <a:pPr marL="0" indent="0">
              <a:buNone/>
            </a:pPr>
            <a:r>
              <a:rPr lang="en-US" sz="5400" dirty="0"/>
              <a:t>Dr. Jim Moyer, elected Orange Soil and Water Conservation District 2 Supervisor</a:t>
            </a:r>
          </a:p>
          <a:p>
            <a:pPr marL="0" indent="0">
              <a:buNone/>
            </a:pPr>
            <a:r>
              <a:rPr lang="en-US" sz="4400" dirty="0"/>
              <a:t>Email: </a:t>
            </a:r>
            <a:r>
              <a:rPr lang="en-US" sz="4400" dirty="0">
                <a:hlinkClick r:id="rId3"/>
              </a:rPr>
              <a:t>oswcd.d2c3waterchallenge@gmail.com</a:t>
            </a:r>
            <a:r>
              <a:rPr lang="en-US" sz="4400" dirty="0"/>
              <a:t> or 754 367 4174, leave a voice message or text</a:t>
            </a:r>
          </a:p>
          <a:p>
            <a:pPr marL="0" indent="0">
              <a:buNone/>
            </a:pPr>
            <a:r>
              <a:rPr lang="en-US" sz="4400" dirty="0"/>
              <a:t>Let us know how you are doing, how we can help!</a:t>
            </a:r>
          </a:p>
        </p:txBody>
      </p:sp>
    </p:spTree>
    <p:extLst>
      <p:ext uri="{BB962C8B-B14F-4D97-AF65-F5344CB8AC3E}">
        <p14:creationId xmlns:p14="http://schemas.microsoft.com/office/powerpoint/2010/main" val="266166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25F57-25D3-E492-75A1-AE3B17C89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3549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YOU KNOW SIMPLE THINGS LIKE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68DB1-150A-5ACF-FDC3-C3C6351B3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35496"/>
            <a:ext cx="12192000" cy="612250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10100" dirty="0"/>
              <a:t>*TURNING OFF WATER WHILE BRUSHING OUR TEETH AND WHILE SOAPING UP DURING SHOWERS EVERY DAY WILL CONSERVE OUR LIMITED WATER RESOURCES?</a:t>
            </a:r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0100" dirty="0"/>
              <a:t>*GOING TO A CAR WASH (INSTEAD OF WASHING CARS IN THE DRIVEWAY); PROPERLY MAINTAINING OUR CARS (NO LEAKS ONTO OUR DRIVEWAYS); AND RECYCLING CLOTHES NOT BUYING NEW REDUCES WATER POLLUTION? </a:t>
            </a:r>
          </a:p>
        </p:txBody>
      </p:sp>
    </p:spTree>
    <p:extLst>
      <p:ext uri="{BB962C8B-B14F-4D97-AF65-F5344CB8AC3E}">
        <p14:creationId xmlns:p14="http://schemas.microsoft.com/office/powerpoint/2010/main" val="1190978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00E24-CB2C-C3FB-CDD5-BE4AD1194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51721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SMART, DO YOUR PART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8683E2C-DBD6-2115-AE25-F76714825C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" y="1350963"/>
            <a:ext cx="6019800" cy="550703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D523119-B591-AB40-2813-30B1B239DF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019801" y="1350963"/>
            <a:ext cx="6172199" cy="550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14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43F260-ABA2-D992-18D1-47770E4EB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69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114066</TotalTime>
  <Words>314</Words>
  <Application>Microsoft Office PowerPoint</Application>
  <PresentationFormat>Widescreen</PresentationFormat>
  <Paragraphs>31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USA 250 Year Anniversary July 4, 2026</vt:lpstr>
      <vt:lpstr>FRUGAL FOUNDING FATHER BEN FRANKLIN QUOTE #1</vt:lpstr>
      <vt:lpstr>IN HONOR OF BEN FRANKLIN AND AMERICA’S 250TH ANNIVERSARY</vt:lpstr>
      <vt:lpstr>D2 C3 WATER CHALLENGE – step one</vt:lpstr>
      <vt:lpstr>BEN FRANKLIN, THE SCHOLAR AND EDUCATOR QUOTE #2</vt:lpstr>
      <vt:lpstr>D2 C3 WATER CHALLENGE – step two</vt:lpstr>
      <vt:lpstr>For D2 C3 WATER CHALLENGE INFORMATION</vt:lpstr>
      <vt:lpstr>DO YOU KNOW SIMPLE THINGS LIKE</vt:lpstr>
      <vt:lpstr>BE SMART, DO YOUR PART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Moyer</dc:creator>
  <cp:lastModifiedBy>Fiocco, Megan</cp:lastModifiedBy>
  <cp:revision>117</cp:revision>
  <dcterms:created xsi:type="dcterms:W3CDTF">2025-03-29T21:14:32Z</dcterms:created>
  <dcterms:modified xsi:type="dcterms:W3CDTF">2026-05-05T14:56:23Z</dcterms:modified>
</cp:coreProperties>
</file>